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9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7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5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8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094E-101D-46A6-804D-38CC87AA905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Physics-Inspired </a:t>
            </a:r>
            <a:r>
              <a:rPr lang="en-US" dirty="0" err="1" smtClean="0"/>
              <a:t>Upsampling</a:t>
            </a:r>
            <a:r>
              <a:rPr lang="en-US" dirty="0" smtClean="0"/>
              <a:t> for Cloth Simulation in Games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Jiong</a:t>
            </a:r>
            <a:r>
              <a:rPr lang="en-US" dirty="0" smtClean="0">
                <a:solidFill>
                  <a:schemeClr val="tx1"/>
                </a:solidFill>
              </a:rPr>
              <a:t> Chen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November 18, 2015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games are complex pieces of software</a:t>
            </a:r>
          </a:p>
          <a:p>
            <a:r>
              <a:rPr lang="en-US" dirty="0" smtClean="0"/>
              <a:t>Rendering, animation, AI, gameplay, HCI, networking…</a:t>
            </a:r>
          </a:p>
          <a:p>
            <a:r>
              <a:rPr lang="en-US" dirty="0" smtClean="0"/>
              <a:t>Time budget for cloth: </a:t>
            </a:r>
            <a:r>
              <a:rPr lang="en-US" dirty="0" smtClean="0">
                <a:solidFill>
                  <a:srgbClr val="FF0000"/>
                </a:solidFill>
              </a:rPr>
              <a:t>1ms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56538"/>
            <a:ext cx="8001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Wrinkle Synthesis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high-resolution detail to coarse simulations</a:t>
            </a:r>
          </a:p>
          <a:p>
            <a:pPr lvl="1"/>
            <a:r>
              <a:rPr lang="en-US" dirty="0" smtClean="0"/>
              <a:t>Advanced nonlinear operators [</a:t>
            </a:r>
            <a:r>
              <a:rPr lang="en-US" dirty="0" err="1" smtClean="0"/>
              <a:t>Feng</a:t>
            </a:r>
            <a:r>
              <a:rPr lang="en-US" dirty="0" smtClean="0"/>
              <a:t> et al. 2010; Rohmer et al.2010]</a:t>
            </a:r>
          </a:p>
          <a:p>
            <a:pPr lvl="1"/>
            <a:r>
              <a:rPr lang="en-US" dirty="0" smtClean="0"/>
              <a:t>Simplified fine-scale physics [Müller and </a:t>
            </a:r>
            <a:r>
              <a:rPr lang="en-US" dirty="0" err="1" smtClean="0"/>
              <a:t>Chentanez</a:t>
            </a:r>
            <a:r>
              <a:rPr lang="en-US" dirty="0" smtClean="0"/>
              <a:t> 2010]</a:t>
            </a:r>
          </a:p>
          <a:p>
            <a:pPr lvl="1"/>
            <a:r>
              <a:rPr lang="en-US" dirty="0" smtClean="0"/>
              <a:t>Comprehensive databases of example shapes [Wang et al. 2010]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46" y="76200"/>
            <a:ext cx="3352800" cy="17650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46" y="5052066"/>
            <a:ext cx="4495800" cy="15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82</Words>
  <Application>Microsoft Office PowerPoint</Application>
  <PresentationFormat>全屏显示(4:3)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Physics-Inspired Upsampling for Cloth Simulation in Games</vt:lpstr>
      <vt:lpstr>Challenges</vt:lpstr>
      <vt:lpstr>Wrinkle Synthesis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Physics-Inspired Upsampling for Cloth Simulation in Games</dc:title>
  <dc:creator>jerry</dc:creator>
  <cp:lastModifiedBy>jerry</cp:lastModifiedBy>
  <cp:revision>13</cp:revision>
  <dcterms:created xsi:type="dcterms:W3CDTF">2015-11-12T15:03:06Z</dcterms:created>
  <dcterms:modified xsi:type="dcterms:W3CDTF">2015-11-13T10:19:18Z</dcterms:modified>
</cp:coreProperties>
</file>