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9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7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5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8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094E-101D-46A6-804D-38CC87AA905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Physics-Inspired </a:t>
            </a:r>
            <a:r>
              <a:rPr lang="en-US" dirty="0" err="1" smtClean="0"/>
              <a:t>Upsampling</a:t>
            </a:r>
            <a:r>
              <a:rPr lang="en-US" dirty="0" smtClean="0"/>
              <a:t> for Cloth Simulation in Games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Jiong</a:t>
            </a:r>
            <a:r>
              <a:rPr lang="en-US" dirty="0" smtClean="0">
                <a:solidFill>
                  <a:schemeClr val="tx1"/>
                </a:solidFill>
              </a:rPr>
              <a:t> Chen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November 18, 2015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Physics-Inspired Upsampling for Cloth Simulation in Games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Physics-Inspired Upsampling for Cloth Simulation in Games</dc:title>
  <dc:creator>jerry</dc:creator>
  <cp:lastModifiedBy>jerry</cp:lastModifiedBy>
  <cp:revision>1</cp:revision>
  <dcterms:created xsi:type="dcterms:W3CDTF">2015-11-12T15:03:06Z</dcterms:created>
  <dcterms:modified xsi:type="dcterms:W3CDTF">2015-11-12T15:06:22Z</dcterms:modified>
</cp:coreProperties>
</file>