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6" r:id="rId3"/>
    <p:sldId id="274" r:id="rId4"/>
    <p:sldId id="273" r:id="rId5"/>
    <p:sldId id="267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1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035B-89D3-2DAC-D262-BD1FED942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D86D1-064B-23E4-C9A6-DE9268BEA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36C8-73D4-74E2-3BEE-8BA4E24B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2040-D09B-AAF5-F0F0-0744739D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AC54-40C6-C0A6-6EDE-DE20A370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AC95-E598-49B6-34AD-5E6C76AF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C639-178B-18B9-2640-6D9E25CEB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BC72C-3A4D-DFAD-E309-B6EA071B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98E9-D3B5-0F2B-367A-D10241D9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9053-0235-352A-9901-E88B9133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33727-E7B5-ABCE-6766-45D7FC1E4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3D95B-6EB9-6AC8-2CF7-C96C7870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DA0F-C7F7-1ECD-50F0-4D1BB34A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7A49-2EE2-B008-CF9E-93B77A4C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7425-3DC6-67E7-867C-54C9F01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5400-76FF-FFDD-18F6-522D0162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E35F-2162-5128-4D72-F982D6D1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59B7-4FB0-E492-8BA4-992CD89F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592C-5F69-39F4-E4D5-1B47215A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EA1C-2E4E-58D4-24C2-FBDF01C2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3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98A-D96B-E3D0-D0FE-2D07D4D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30A61-A2C8-9927-48B6-53C60E30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C4CA-ED90-3E61-D7CD-A7447EDC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9DEE-485C-8B93-2006-44C39F63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BADF-8F44-348D-F6BD-4378B49B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0336-13C6-5DB6-E455-0B309537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C46F-C914-6172-6FEC-E9938872A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984C-5B36-7C75-EC8E-AA61A6362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F8EB-2722-D835-B7F7-FB6FFA86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F2355-E468-B171-6E64-301ED8F9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4D12-6DA3-6040-14A2-8488FD97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E2EF-F89B-F4E1-5BEA-8892C1D7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54F4D-B8E3-CFB2-BE21-4378954B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40CD5-5B2A-64B2-EBAC-1910BEFD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CD091-631C-5BF7-5038-9DAC274B2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3A0FF-89C8-341D-D2BF-D20CB5966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AFC6C-D9A8-EBA9-4341-F477CDF5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8C6F-6983-AE53-DF9D-E40A0581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C2438-1E34-E95B-614B-3A16FD9E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D724-D41E-E4BB-6277-1DBD1D51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BB034-8620-92B5-C091-3A890640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FC2B2-2306-E2F3-F51E-72CCABA7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65E88-08A1-7613-4890-0EB5E082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2E743-63A7-D47B-508E-53B78E9A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97B92-B90B-ABE2-1A21-85AE8FB1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AFCA-A8E6-02D5-38ED-38586BE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BFBF-87AA-44A6-2F0A-10035BF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4D58-76A6-BF70-4B85-0598A750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10986-62D9-C1DC-EA7B-88FEAD6F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4D00B-F3D1-83E8-EE86-5B3FD7C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99B54-2EA1-864E-B0C6-AD0CE36A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4AB3-F3AF-9D8C-EC07-2F9D1958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F10D-BB6A-EE28-592A-BA8562CA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B8D20-12E2-6FFC-B824-E09AD215A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92489-0F3C-8D04-B469-20DEF219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7081-36E0-36F1-5A88-402D16F8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FB70-CCD1-4EEE-834B-7B0AC64C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045B9-6F41-8BAC-E613-CA43EDD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D63EF-A9B6-C385-557B-FD326F94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FB4A-FFD8-E22E-8715-D70DB5ED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F010-7F80-C1E3-12DB-0DB22171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17A1D-80D1-4B64-A2C4-860C73678F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4A1F-E97F-BCA9-B17A-5B9BF313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E8C0-A452-9DD6-09AC-0194A142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ECB80-A7C5-4201-A94E-81EB689C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7D89-BE6B-49CB-F730-E28472B0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Web Assignment2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0463-2BA2-BEF8-6AB8-A337CE92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0" y="2302490"/>
            <a:ext cx="7445477" cy="296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Group 31: TV Shop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Ke Yan</a:t>
            </a: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Jiongbin Li</a:t>
            </a:r>
          </a:p>
          <a:p>
            <a:pPr marL="0" indent="0">
              <a:buNone/>
            </a:pPr>
            <a:r>
              <a:rPr lang="en-US" sz="4400" dirty="0" err="1">
                <a:latin typeface="+mj-lt"/>
                <a:ea typeface="+mj-ea"/>
                <a:cs typeface="+mj-cs"/>
              </a:rPr>
              <a:t>Juncheng</a:t>
            </a:r>
            <a:r>
              <a:rPr lang="en-US" sz="4400" dirty="0">
                <a:latin typeface="+mj-lt"/>
                <a:ea typeface="+mj-ea"/>
                <a:cs typeface="+mj-cs"/>
              </a:rPr>
              <a:t> Piao</a:t>
            </a:r>
          </a:p>
        </p:txBody>
      </p:sp>
    </p:spTree>
    <p:extLst>
      <p:ext uri="{BB962C8B-B14F-4D97-AF65-F5344CB8AC3E}">
        <p14:creationId xmlns:p14="http://schemas.microsoft.com/office/powerpoint/2010/main" val="296802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9AF03-8C48-5C0E-D315-84C907D73F74}"/>
              </a:ext>
            </a:extLst>
          </p:cNvPr>
          <p:cNvSpPr txBox="1"/>
          <p:nvPr/>
        </p:nvSpPr>
        <p:spPr>
          <a:xfrm>
            <a:off x="0" y="0"/>
            <a:ext cx="36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Register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A491900-3A60-CA42-F802-E45E3FF3F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6" y="736511"/>
            <a:ext cx="5122904" cy="5384977"/>
          </a:xfrm>
          <a:prstGeom prst="rect">
            <a:avLst/>
          </a:prstGeom>
        </p:spPr>
      </p:pic>
      <p:pic>
        <p:nvPicPr>
          <p:cNvPr id="8" name="Picture 7" descr="A grey background with white text&#10;&#10;Description automatically generated">
            <a:extLst>
              <a:ext uri="{FF2B5EF4-FFF2-40B4-BE49-F238E27FC236}">
                <a16:creationId xmlns:a16="http://schemas.microsoft.com/office/drawing/2014/main" id="{5452E93E-F925-B634-14D7-227301F9B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90" y="2709761"/>
            <a:ext cx="525853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9AF03-8C48-5C0E-D315-84C907D73F74}"/>
              </a:ext>
            </a:extLst>
          </p:cNvPr>
          <p:cNvSpPr txBox="1"/>
          <p:nvPr/>
        </p:nvSpPr>
        <p:spPr>
          <a:xfrm>
            <a:off x="0" y="0"/>
            <a:ext cx="36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Login</a:t>
            </a:r>
          </a:p>
        </p:txBody>
      </p:sp>
      <p:pic>
        <p:nvPicPr>
          <p:cNvPr id="3" name="Picture 2" descr="A screenshot of a login page&#10;&#10;Description automatically generated">
            <a:extLst>
              <a:ext uri="{FF2B5EF4-FFF2-40B4-BE49-F238E27FC236}">
                <a16:creationId xmlns:a16="http://schemas.microsoft.com/office/drawing/2014/main" id="{C0DDA31F-1018-88B0-C6C8-9CFA535E0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5" y="1224892"/>
            <a:ext cx="5811825" cy="4408215"/>
          </a:xfrm>
          <a:prstGeom prst="rect">
            <a:avLst/>
          </a:prstGeom>
        </p:spPr>
      </p:pic>
      <p:pic>
        <p:nvPicPr>
          <p:cNvPr id="7" name="Picture 6" descr="A blue rectangle with white stripe&#10;&#10;Description automatically generated">
            <a:extLst>
              <a:ext uri="{FF2B5EF4-FFF2-40B4-BE49-F238E27FC236}">
                <a16:creationId xmlns:a16="http://schemas.microsoft.com/office/drawing/2014/main" id="{08B64E1A-E1AF-C86B-C459-AA52579BF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87" y="2635136"/>
            <a:ext cx="5343045" cy="1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8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BB35F-A2BE-512D-93C9-6CE59121795E}"/>
              </a:ext>
            </a:extLst>
          </p:cNvPr>
          <p:cNvSpPr txBox="1"/>
          <p:nvPr/>
        </p:nvSpPr>
        <p:spPr>
          <a:xfrm>
            <a:off x="0" y="0"/>
            <a:ext cx="362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Shopping</a:t>
            </a:r>
            <a:r>
              <a:rPr lang="en-US" sz="4800" dirty="0">
                <a:latin typeface="Bahnschrift Condensed" panose="020B0502040204020203" pitchFamily="34" charset="0"/>
              </a:rPr>
              <a:t> </a:t>
            </a:r>
            <a:r>
              <a:rPr lang="en-US" sz="4400" b="1" dirty="0">
                <a:latin typeface="+mj-lt"/>
                <a:ea typeface="+mj-ea"/>
                <a:cs typeface="+mj-cs"/>
              </a:rPr>
              <a:t>Cart</a:t>
            </a:r>
          </a:p>
        </p:txBody>
      </p:sp>
      <p:pic>
        <p:nvPicPr>
          <p:cNvPr id="4" name="Picture 3" descr="A screen shot of a television&#10;&#10;Description automatically generated">
            <a:extLst>
              <a:ext uri="{FF2B5EF4-FFF2-40B4-BE49-F238E27FC236}">
                <a16:creationId xmlns:a16="http://schemas.microsoft.com/office/drawing/2014/main" id="{C699C29F-9B4B-1F7D-37B1-0EBA9A15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56" y="830997"/>
            <a:ext cx="3580728" cy="5719864"/>
          </a:xfrm>
          <a:prstGeom prst="rect">
            <a:avLst/>
          </a:prstGeom>
        </p:spPr>
      </p:pic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B53B63A2-1A9B-8291-7BEA-50C7524D3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0997"/>
            <a:ext cx="5509098" cy="151573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46EFB0E-E7C7-BE9A-07F0-6F314E3D7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49" y="3035363"/>
            <a:ext cx="5509099" cy="1543329"/>
          </a:xfrm>
          <a:prstGeom prst="rect">
            <a:avLst/>
          </a:prstGeom>
        </p:spPr>
      </p:pic>
      <p:pic>
        <p:nvPicPr>
          <p:cNvPr id="10" name="Picture 9" descr="A blue and white rectangle with a white stripe&#10;&#10;Description automatically generated">
            <a:extLst>
              <a:ext uri="{FF2B5EF4-FFF2-40B4-BE49-F238E27FC236}">
                <a16:creationId xmlns:a16="http://schemas.microsoft.com/office/drawing/2014/main" id="{84975A0A-A20C-37F9-D497-C9BA23B03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49" y="5267327"/>
            <a:ext cx="5509100" cy="12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9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7BA64C-BED6-E569-3E88-C92D6456B532}"/>
              </a:ext>
            </a:extLst>
          </p:cNvPr>
          <p:cNvSpPr txBox="1"/>
          <p:nvPr/>
        </p:nvSpPr>
        <p:spPr>
          <a:xfrm>
            <a:off x="0" y="0"/>
            <a:ext cx="36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Filter</a:t>
            </a:r>
          </a:p>
        </p:txBody>
      </p:sp>
      <p:pic>
        <p:nvPicPr>
          <p:cNvPr id="4" name="Picture 3" descr="Screenshot of a screen with a screen showing a screen with a screen showing a screen showing a screen showing a screen showing a screen showing a screen showing a screen showing a screen showing a screen showing&#10;&#10;Description automatically generated">
            <a:extLst>
              <a:ext uri="{FF2B5EF4-FFF2-40B4-BE49-F238E27FC236}">
                <a16:creationId xmlns:a16="http://schemas.microsoft.com/office/drawing/2014/main" id="{3136ACB1-A1D4-5BD3-2B9E-FDE7C9E16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418"/>
            <a:ext cx="12192000" cy="51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7BA64C-BED6-E569-3E88-C92D6456B532}"/>
              </a:ext>
            </a:extLst>
          </p:cNvPr>
          <p:cNvSpPr txBox="1"/>
          <p:nvPr/>
        </p:nvSpPr>
        <p:spPr>
          <a:xfrm>
            <a:off x="0" y="0"/>
            <a:ext cx="3629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Filter</a:t>
            </a:r>
          </a:p>
        </p:txBody>
      </p:sp>
      <p:pic>
        <p:nvPicPr>
          <p:cNvPr id="5" name="Picture 4" descr="A screenshot of a television&#10;&#10;Description automatically generated">
            <a:extLst>
              <a:ext uri="{FF2B5EF4-FFF2-40B4-BE49-F238E27FC236}">
                <a16:creationId xmlns:a16="http://schemas.microsoft.com/office/drawing/2014/main" id="{91831313-7ABE-DCA4-4AB6-53EB4BC45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783"/>
            <a:ext cx="12192000" cy="52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Bahnschrift Condensed</vt:lpstr>
      <vt:lpstr>Office Theme</vt:lpstr>
      <vt:lpstr>Web Assignment2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Yan</dc:creator>
  <cp:lastModifiedBy>Jiongbin Li</cp:lastModifiedBy>
  <cp:revision>2</cp:revision>
  <dcterms:created xsi:type="dcterms:W3CDTF">2024-04-01T01:45:09Z</dcterms:created>
  <dcterms:modified xsi:type="dcterms:W3CDTF">2024-04-01T02:49:29Z</dcterms:modified>
</cp:coreProperties>
</file>