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8887-B2C3-459E-BF46-440B27F0C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77F72-177D-4EA9-B472-ED50E983C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E2D1E-FBA4-4CA9-A916-ADEA7F10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8FF72-388E-41B5-BC39-8B7CD2DD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6FD83-29C2-46A9-95D2-654B566D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7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8BEB4-262F-4070-BB17-4672A7C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F931A-52FF-4916-94B1-21413DD9F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FE5B6-3033-46FC-8558-3197E9F1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BCFC8-39AE-4003-BF8B-DA3955AC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BFC3A-525A-47C9-8AB3-30606DEF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0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409AB-A78C-4BC6-87CE-4F35758A4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449FC-B846-4854-B3EA-9EE8D5CE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BD191-3D16-45CC-A564-35AEB953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16B5E-8B18-4AB3-A117-5042EF1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07D15-D290-4F2E-A197-E3076202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6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445CF-D75C-4ED8-911E-808BD508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A52FD-F473-4244-936B-07175205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077DD-EE95-4261-901F-E7D4274D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D1B2-E687-46C1-A739-CA7644F9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B8098-24AF-4B8C-BAEA-3092E32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3A92E-77F4-4C0B-A0D8-44A538A3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0D726-8F7A-4869-91EB-C3898D5B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A386-E873-492E-8584-896E2321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4F5ED-FCE9-4750-97D4-5F31619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84589-FA0F-4FAF-88B8-CBD3EA8B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9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BA169-5559-4B6E-A493-15B1028F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D8066-4DBC-409B-A46F-618C3F3B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7AA74-EFAD-4FCE-AA15-5D8E5A10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3A5B5-A552-4155-9F54-953C275F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C1BC6-7BD2-442E-BA14-777150D7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82901-8417-4A4A-9E51-721D06EE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2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F36F-97C0-45A3-9715-72E0D18F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7F10C-0B39-45D0-9DA5-FA570F39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8FDF4-630C-4576-A864-F34C8294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C3C09-179C-4515-9D3B-44C72D0E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0FDEE-8985-4DB8-9D8D-A1E8B77C7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F896C-6E35-456E-A8F4-915E22A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233567-4FA3-4B41-9985-263F1ED0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63904C-2372-4EDE-BE15-8C384CD9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AE24B-DB8E-4210-93BC-1F9A0E03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0B7E0-A916-4AE6-A6E3-6DEE4474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3EA7D-63F4-4DEB-A75C-48E50D1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53753-25C7-4DF8-92B8-07EBE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9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8BC1C-C551-44CD-AFCC-198A1039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AB25F-FE42-4065-91FF-04765B1C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1B2F9C-6BBA-4FFF-BBE9-95D32DBE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8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E2F8E-43F0-4C9E-832B-803D10D8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9E49C-C47A-4373-814A-1B0DB661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58C18-39C3-43C8-A106-10251408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8002E-25C6-4404-BD1A-EDC03985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7C22E-10D4-4A2B-ADB2-97F6546E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AAC9F-C1DC-4924-B472-499AC005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6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F773-62E9-42B0-A7DD-E8D504D4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508671-5DD5-4E48-B4CF-7022FD6A1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18FA4-0D6D-4D8A-A969-C145462C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E485E-DFB0-4636-AB2D-25E28A34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13FA2-2546-4783-96F3-DF7F6A49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27851-E447-44ED-A662-ADB31E08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7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99482-BA17-49D9-9D9E-63E892E9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2F519-9392-45EA-84D0-1CF0F27E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D45FB-0255-473C-8E3F-FAC31E626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96E1-6DCF-428F-A8E1-F131E2B6B6D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CE9A-B395-49C0-8D36-2E52CD10D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A3707-07EA-49AF-9A54-B2917107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577E-A99F-417E-AC92-331C7DB5A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7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09634-B122-488E-B801-9E4E6ACA7E93}"/>
              </a:ext>
            </a:extLst>
          </p:cNvPr>
          <p:cNvSpPr txBox="1"/>
          <p:nvPr/>
        </p:nvSpPr>
        <p:spPr>
          <a:xfrm>
            <a:off x="2367270" y="3152001"/>
            <a:ext cx="7457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/>
              <a:t>고매출</a:t>
            </a:r>
            <a:r>
              <a:rPr lang="ko-KR" altLang="en-US" sz="3000" dirty="0"/>
              <a:t> 게임 출시를 위한 개발 방향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05255-E5C1-4F61-A4E2-59F515707621}"/>
              </a:ext>
            </a:extLst>
          </p:cNvPr>
          <p:cNvSpPr txBox="1"/>
          <p:nvPr/>
        </p:nvSpPr>
        <p:spPr>
          <a:xfrm>
            <a:off x="55392" y="81262"/>
            <a:ext cx="5711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500" dirty="0">
                <a:latin typeface="+mn-ea"/>
                <a:cs typeface="Times New Roman" panose="02020603050405020304" pitchFamily="18" charset="0"/>
              </a:rPr>
              <a:t>다음 분기에 어떤 게임을 설계해야 할까 </a:t>
            </a:r>
          </a:p>
        </p:txBody>
      </p:sp>
    </p:spTree>
    <p:extLst>
      <p:ext uri="{BB962C8B-B14F-4D97-AF65-F5344CB8AC3E}">
        <p14:creationId xmlns:p14="http://schemas.microsoft.com/office/powerpoint/2010/main" val="402393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03E90-55F7-4C13-B4E3-FADA9AD784E1}"/>
              </a:ext>
            </a:extLst>
          </p:cNvPr>
          <p:cNvSpPr txBox="1"/>
          <p:nvPr/>
        </p:nvSpPr>
        <p:spPr>
          <a:xfrm>
            <a:off x="241541" y="155276"/>
            <a:ext cx="29761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0D75-F817-4A4B-B43B-704B5B6DDE9B}"/>
              </a:ext>
            </a:extLst>
          </p:cNvPr>
          <p:cNvSpPr txBox="1"/>
          <p:nvPr/>
        </p:nvSpPr>
        <p:spPr>
          <a:xfrm>
            <a:off x="293296" y="644682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Wii platform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게임의 지역별 판매량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479DC-BC9A-47B3-B39B-55D5545BCD8D}"/>
              </a:ext>
            </a:extLst>
          </p:cNvPr>
          <p:cNvSpPr txBox="1"/>
          <p:nvPr/>
        </p:nvSpPr>
        <p:spPr>
          <a:xfrm>
            <a:off x="376683" y="5620095"/>
            <a:ext cx="8180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NA, EU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지역의 판매량으로 보아 두 지역의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선호도가 높음을 알 수 있다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7E4AD3-A567-4DC7-B493-CFDC2B2B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03" y="1128127"/>
            <a:ext cx="6419921" cy="43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4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CA52A-BAE1-4761-B317-57EF9459E687}"/>
              </a:ext>
            </a:extLst>
          </p:cNvPr>
          <p:cNvSpPr txBox="1"/>
          <p:nvPr/>
        </p:nvSpPr>
        <p:spPr>
          <a:xfrm>
            <a:off x="241541" y="155276"/>
            <a:ext cx="29761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1D5D-590F-4916-961A-D28244082343}"/>
              </a:ext>
            </a:extLst>
          </p:cNvPr>
          <p:cNvSpPr txBox="1"/>
          <p:nvPr/>
        </p:nvSpPr>
        <p:spPr>
          <a:xfrm>
            <a:off x="359430" y="918037"/>
            <a:ext cx="9621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연도별 총 판매량과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분석을 통해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년 이후 게임 판매량 증가추세와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genre game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의 높은 수요를 확인할 수 있었다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40996-D4D5-4876-A79B-8BD98A8A70B1}"/>
              </a:ext>
            </a:extLst>
          </p:cNvPr>
          <p:cNvSpPr txBox="1"/>
          <p:nvPr/>
        </p:nvSpPr>
        <p:spPr>
          <a:xfrm>
            <a:off x="359430" y="1716675"/>
            <a:ext cx="9621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게임의 수요가 증가하기 시작한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년 부터의 판매 게임 분석을 통해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Action game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판매 시 많은 판매량을 기대할 수 있었고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추가로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Sports game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또한 기대해 볼 만 하다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0CA9B-631F-4AFB-B622-E288776BC50C}"/>
              </a:ext>
            </a:extLst>
          </p:cNvPr>
          <p:cNvSpPr txBox="1"/>
          <p:nvPr/>
        </p:nvSpPr>
        <p:spPr>
          <a:xfrm>
            <a:off x="359430" y="2873408"/>
            <a:ext cx="9621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platform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통해 출시된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Trendy games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차지하였고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 중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genre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57%,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반면에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genre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였다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Wii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가장 많이 판매된 지역은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411A-E39A-42C7-99BF-386E232197BC}"/>
              </a:ext>
            </a:extLst>
          </p:cNvPr>
          <p:cNvSpPr txBox="1"/>
          <p:nvPr/>
        </p:nvSpPr>
        <p:spPr>
          <a:xfrm>
            <a:off x="359429" y="4575384"/>
            <a:ext cx="114587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지역에 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platform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통하여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Nintendo Wii 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와 호환되는 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game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출시하면 많은 판매량을 기대할 만 하다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678D4-A40C-4E08-B9CA-A361DBA76E80}"/>
              </a:ext>
            </a:extLst>
          </p:cNvPr>
          <p:cNvSpPr txBox="1"/>
          <p:nvPr/>
        </p:nvSpPr>
        <p:spPr>
          <a:xfrm>
            <a:off x="359428" y="5604854"/>
            <a:ext cx="114587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Action game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역대 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platform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중에 없었던 것을 감안하여 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game</a:t>
            </a:r>
            <a:r>
              <a:rPr lang="ko-KR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개발도 선택할 만 하다</a:t>
            </a:r>
            <a:r>
              <a:rPr lang="en-US" altLang="ko-K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18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8FE13-179C-47D7-A661-FC9B75933842}"/>
              </a:ext>
            </a:extLst>
          </p:cNvPr>
          <p:cNvSpPr txBox="1"/>
          <p:nvPr/>
        </p:nvSpPr>
        <p:spPr>
          <a:xfrm>
            <a:off x="646982" y="690114"/>
            <a:ext cx="2130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17B36-FEE9-4A6B-8894-2124385042B1}"/>
              </a:ext>
            </a:extLst>
          </p:cNvPr>
          <p:cNvSpPr txBox="1"/>
          <p:nvPr/>
        </p:nvSpPr>
        <p:spPr>
          <a:xfrm>
            <a:off x="2242870" y="1973346"/>
            <a:ext cx="7065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: Trend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와 판매량을 기반한 개발 방향 설정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6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48A4F-11AE-4D56-880E-8DF5050FD1A5}"/>
              </a:ext>
            </a:extLst>
          </p:cNvPr>
          <p:cNvSpPr txBox="1"/>
          <p:nvPr/>
        </p:nvSpPr>
        <p:spPr>
          <a:xfrm>
            <a:off x="241541" y="155276"/>
            <a:ext cx="11559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EA2E3-1BA0-4B25-BDFF-0DC0ED3F4A85}"/>
              </a:ext>
            </a:extLst>
          </p:cNvPr>
          <p:cNvSpPr txBox="1"/>
          <p:nvPr/>
        </p:nvSpPr>
        <p:spPr>
          <a:xfrm>
            <a:off x="293297" y="644682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분석한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5CFD2-A0C8-448E-9200-3D8197796DBB}"/>
              </a:ext>
            </a:extLst>
          </p:cNvPr>
          <p:cNvSpPr txBox="1"/>
          <p:nvPr/>
        </p:nvSpPr>
        <p:spPr>
          <a:xfrm>
            <a:off x="802256" y="5420793"/>
            <a:ext cx="8543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16598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판매된 게임을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기준으로 분류한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13FAF1-FB7A-4AEE-A6DB-988E27F9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216146"/>
            <a:ext cx="912622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BD356-17E3-4A94-97B9-B4F009B646E5}"/>
              </a:ext>
            </a:extLst>
          </p:cNvPr>
          <p:cNvSpPr txBox="1"/>
          <p:nvPr/>
        </p:nvSpPr>
        <p:spPr>
          <a:xfrm>
            <a:off x="241541" y="155276"/>
            <a:ext cx="11559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2ADB-3B5B-456A-886B-D28039F15078}"/>
              </a:ext>
            </a:extLst>
          </p:cNvPr>
          <p:cNvSpPr txBox="1"/>
          <p:nvPr/>
        </p:nvSpPr>
        <p:spPr>
          <a:xfrm>
            <a:off x="293297" y="644682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가공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517F52-F3F1-4670-8625-B3C036E5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394974"/>
            <a:ext cx="9021434" cy="3705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A7C2C-1DC4-42F8-ADD1-77D3A3E61E51}"/>
              </a:ext>
            </a:extLst>
          </p:cNvPr>
          <p:cNvSpPr txBox="1"/>
          <p:nvPr/>
        </p:nvSpPr>
        <p:spPr>
          <a:xfrm>
            <a:off x="819511" y="5320093"/>
            <a:ext cx="8543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결측값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및 다른 단위를 갖는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제거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16598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          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15476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6.8%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제거                   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5F68BC-9FA1-4706-982C-AC59AC66FB0D}"/>
              </a:ext>
            </a:extLst>
          </p:cNvPr>
          <p:cNvCxnSpPr>
            <a:cxnSpLocks/>
          </p:cNvCxnSpPr>
          <p:nvPr/>
        </p:nvCxnSpPr>
        <p:spPr>
          <a:xfrm>
            <a:off x="5328249" y="5477774"/>
            <a:ext cx="304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EC74F1-9A09-408B-BCE3-E5D7550CABEC}"/>
              </a:ext>
            </a:extLst>
          </p:cNvPr>
          <p:cNvSpPr txBox="1"/>
          <p:nvPr/>
        </p:nvSpPr>
        <p:spPr>
          <a:xfrm>
            <a:off x="819511" y="5800939"/>
            <a:ext cx="8543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분석에 필요한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columns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14387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1457B-08BD-40A0-A0AF-98D3F16F5788}"/>
              </a:ext>
            </a:extLst>
          </p:cNvPr>
          <p:cNvSpPr txBox="1"/>
          <p:nvPr/>
        </p:nvSpPr>
        <p:spPr>
          <a:xfrm>
            <a:off x="241541" y="155276"/>
            <a:ext cx="29761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F4F63-1CA2-4999-81D2-E545A2E0B0EA}"/>
              </a:ext>
            </a:extLst>
          </p:cNvPr>
          <p:cNvSpPr txBox="1"/>
          <p:nvPr/>
        </p:nvSpPr>
        <p:spPr>
          <a:xfrm>
            <a:off x="293297" y="644682"/>
            <a:ext cx="417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지역별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따른 게임 판매량 분석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66CC55-E80C-488F-B27E-2AA6B883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1743630"/>
            <a:ext cx="3424688" cy="2767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FF45A0-489A-4B96-BCC2-3B9A277F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15" y="945003"/>
            <a:ext cx="7038959" cy="4751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3538C-71D5-410D-92CF-64F0ED602FA1}"/>
              </a:ext>
            </a:extLst>
          </p:cNvPr>
          <p:cNvSpPr txBox="1"/>
          <p:nvPr/>
        </p:nvSpPr>
        <p:spPr>
          <a:xfrm>
            <a:off x="370939" y="5872181"/>
            <a:ext cx="8543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과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genre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판매량이 높다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C87E3-EB24-4906-BF4F-62A48EAA530D}"/>
              </a:ext>
            </a:extLst>
          </p:cNvPr>
          <p:cNvSpPr txBox="1"/>
          <p:nvPr/>
        </p:nvSpPr>
        <p:spPr>
          <a:xfrm>
            <a:off x="370939" y="6353027"/>
            <a:ext cx="8543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전체적으로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지역의 판매량이 높음을 확인할 수 있다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3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2F5A3-E411-4D05-87D8-90B78A14DA2C}"/>
              </a:ext>
            </a:extLst>
          </p:cNvPr>
          <p:cNvSpPr txBox="1"/>
          <p:nvPr/>
        </p:nvSpPr>
        <p:spPr>
          <a:xfrm>
            <a:off x="241541" y="155276"/>
            <a:ext cx="29761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11C73-57DE-4193-A8EC-050C4E325E19}"/>
              </a:ext>
            </a:extLst>
          </p:cNvPr>
          <p:cNvSpPr txBox="1"/>
          <p:nvPr/>
        </p:nvSpPr>
        <p:spPr>
          <a:xfrm>
            <a:off x="293296" y="644682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연도별 총 판매량과 가장 판매량이 많은 게임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D7AAF-8687-4904-ADC7-C7AE1F0F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1147391"/>
            <a:ext cx="7798278" cy="536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FF829-B914-4E8A-B365-229906FDAC53}"/>
              </a:ext>
            </a:extLst>
          </p:cNvPr>
          <p:cNvSpPr txBox="1"/>
          <p:nvPr/>
        </p:nvSpPr>
        <p:spPr>
          <a:xfrm>
            <a:off x="7963511" y="1486715"/>
            <a:ext cx="5011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년도 부터 게임판매량이 증가하기 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CE67B-D31C-4FB0-BD12-FD01C09E1943}"/>
              </a:ext>
            </a:extLst>
          </p:cNvPr>
          <p:cNvSpPr txBox="1"/>
          <p:nvPr/>
        </p:nvSpPr>
        <p:spPr>
          <a:xfrm>
            <a:off x="7963511" y="3152001"/>
            <a:ext cx="8543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게임의 수요가 증가하기 시작하고 </a:t>
            </a:r>
            <a:r>
              <a:rPr lang="ko-KR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부터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대부분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genre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판매량이 가장 높았다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C7816-3B39-45E4-9872-959B9757D206}"/>
              </a:ext>
            </a:extLst>
          </p:cNvPr>
          <p:cNvSpPr txBox="1"/>
          <p:nvPr/>
        </p:nvSpPr>
        <p:spPr>
          <a:xfrm>
            <a:off x="7963511" y="4833197"/>
            <a:ext cx="46006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예외로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가장 많은 판매량을 기록한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2006, 2009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년도에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Sports genre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판매량이 더 높았다</a:t>
            </a:r>
          </a:p>
        </p:txBody>
      </p:sp>
    </p:spTree>
    <p:extLst>
      <p:ext uri="{BB962C8B-B14F-4D97-AF65-F5344CB8AC3E}">
        <p14:creationId xmlns:p14="http://schemas.microsoft.com/office/powerpoint/2010/main" val="36887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8AD7B-B231-4F49-B734-E1C73A0DDFDB}"/>
              </a:ext>
            </a:extLst>
          </p:cNvPr>
          <p:cNvSpPr txBox="1"/>
          <p:nvPr/>
        </p:nvSpPr>
        <p:spPr>
          <a:xfrm>
            <a:off x="241541" y="155276"/>
            <a:ext cx="29761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6A45B-8203-41D4-846D-5CEBFB867401}"/>
              </a:ext>
            </a:extLst>
          </p:cNvPr>
          <p:cNvSpPr txBox="1"/>
          <p:nvPr/>
        </p:nvSpPr>
        <p:spPr>
          <a:xfrm>
            <a:off x="293296" y="644682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연도별 총 판매량과 가장 판매량이 많은 게임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D67C61-A7EC-49FD-ABA0-A0A71979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" y="1227379"/>
            <a:ext cx="5716787" cy="3879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8E05B0-0249-473A-BB6A-4F39DB3D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29" y="1194990"/>
            <a:ext cx="5716787" cy="39159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B051C0-C3DD-4EBF-8E72-B2403B336ADE}"/>
              </a:ext>
            </a:extLst>
          </p:cNvPr>
          <p:cNvCxnSpPr>
            <a:cxnSpLocks/>
          </p:cNvCxnSpPr>
          <p:nvPr/>
        </p:nvCxnSpPr>
        <p:spPr>
          <a:xfrm>
            <a:off x="6096000" y="1164566"/>
            <a:ext cx="0" cy="44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947D86-B1DC-47B8-9C84-FA2B813E8325}"/>
              </a:ext>
            </a:extLst>
          </p:cNvPr>
          <p:cNvSpPr txBox="1"/>
          <p:nvPr/>
        </p:nvSpPr>
        <p:spPr>
          <a:xfrm>
            <a:off x="83386" y="5191339"/>
            <a:ext cx="8543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역대 판매량이 높은 상위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4958B-6036-4915-9440-107A6F6E81D1}"/>
              </a:ext>
            </a:extLst>
          </p:cNvPr>
          <p:cNvSpPr txBox="1"/>
          <p:nvPr/>
        </p:nvSpPr>
        <p:spPr>
          <a:xfrm>
            <a:off x="6236897" y="5195425"/>
            <a:ext cx="52634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최신 출시 게임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(~2001)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중 판매량이 높은 상위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F97F5D-D2F1-4DAD-8758-E87DE88B7452}"/>
              </a:ext>
            </a:extLst>
          </p:cNvPr>
          <p:cNvCxnSpPr>
            <a:cxnSpLocks/>
          </p:cNvCxnSpPr>
          <p:nvPr/>
        </p:nvCxnSpPr>
        <p:spPr>
          <a:xfrm flipH="1">
            <a:off x="-77638" y="5602629"/>
            <a:ext cx="1226963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C149DA-E2CF-4FEF-ADCE-82833C1B4764}"/>
              </a:ext>
            </a:extLst>
          </p:cNvPr>
          <p:cNvSpPr txBox="1"/>
          <p:nvPr/>
        </p:nvSpPr>
        <p:spPr>
          <a:xfrm>
            <a:off x="83386" y="6061043"/>
            <a:ext cx="8180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모두 해당되는 경향을 가지는 것이 최신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가지는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것이다 </a:t>
            </a:r>
          </a:p>
        </p:txBody>
      </p:sp>
    </p:spTree>
    <p:extLst>
      <p:ext uri="{BB962C8B-B14F-4D97-AF65-F5344CB8AC3E}">
        <p14:creationId xmlns:p14="http://schemas.microsoft.com/office/powerpoint/2010/main" val="388289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03E90-55F7-4C13-B4E3-FADA9AD784E1}"/>
              </a:ext>
            </a:extLst>
          </p:cNvPr>
          <p:cNvSpPr txBox="1"/>
          <p:nvPr/>
        </p:nvSpPr>
        <p:spPr>
          <a:xfrm>
            <a:off x="241541" y="155276"/>
            <a:ext cx="29761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0D75-F817-4A4B-B43B-704B5B6DDE9B}"/>
              </a:ext>
            </a:extLst>
          </p:cNvPr>
          <p:cNvSpPr txBox="1"/>
          <p:nvPr/>
        </p:nvSpPr>
        <p:spPr>
          <a:xfrm>
            <a:off x="293296" y="644682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연도별 총 판매량과 가장 판매량이 많은 게임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81539-F2FD-496C-9E3D-EE4F2ACB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1503420"/>
            <a:ext cx="3479319" cy="2889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175131-41FF-4907-B32F-9DD96C173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67" y="1103027"/>
            <a:ext cx="6924324" cy="4651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479DC-BC9A-47B3-B39B-55D5545BCD8D}"/>
              </a:ext>
            </a:extLst>
          </p:cNvPr>
          <p:cNvSpPr txBox="1"/>
          <p:nvPr/>
        </p:nvSpPr>
        <p:spPr>
          <a:xfrm>
            <a:off x="376683" y="5774977"/>
            <a:ext cx="8180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genre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Sports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가 가장 많은 판매량을 보였다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7E73D-E86D-4678-BD4B-43902FF5E585}"/>
              </a:ext>
            </a:extLst>
          </p:cNvPr>
          <p:cNvSpPr txBox="1"/>
          <p:nvPr/>
        </p:nvSpPr>
        <p:spPr>
          <a:xfrm>
            <a:off x="376683" y="6219690"/>
            <a:ext cx="8180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년부터 꾸준히 높은 판매량을 기록한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game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년도의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 Theft Auto V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게임 중 가장 최신 게임인 것에 주목할 만 하다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9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03E90-55F7-4C13-B4E3-FADA9AD784E1}"/>
              </a:ext>
            </a:extLst>
          </p:cNvPr>
          <p:cNvSpPr txBox="1"/>
          <p:nvPr/>
        </p:nvSpPr>
        <p:spPr>
          <a:xfrm>
            <a:off x="241541" y="155276"/>
            <a:ext cx="29761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ko-KR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00D75-F817-4A4B-B43B-704B5B6DDE9B}"/>
              </a:ext>
            </a:extLst>
          </p:cNvPr>
          <p:cNvSpPr txBox="1"/>
          <p:nvPr/>
        </p:nvSpPr>
        <p:spPr>
          <a:xfrm>
            <a:off x="297607" y="726090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‘Wii’ Platform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게임에 대한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479DC-BC9A-47B3-B39B-55D5545BCD8D}"/>
              </a:ext>
            </a:extLst>
          </p:cNvPr>
          <p:cNvSpPr txBox="1"/>
          <p:nvPr/>
        </p:nvSpPr>
        <p:spPr>
          <a:xfrm>
            <a:off x="376683" y="4274374"/>
            <a:ext cx="96213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상위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게임 중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게임이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platform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모두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지역에서 가장 많은 판매량을 기록하였다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게임 중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게임이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genre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이며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가장 높은 판매량을 기록한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Sports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역시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game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꾸준히 많은 판매량을 기록했던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game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Wii platform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없는 것에 주목할 만 하다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C0D23-7AAE-4A31-86CF-E2D6D26E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3" y="1361787"/>
            <a:ext cx="8387755" cy="23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495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JIOOK</dc:creator>
  <cp:lastModifiedBy>HEO JIOOK</cp:lastModifiedBy>
  <cp:revision>4</cp:revision>
  <dcterms:created xsi:type="dcterms:W3CDTF">2022-02-17T05:43:28Z</dcterms:created>
  <dcterms:modified xsi:type="dcterms:W3CDTF">2022-11-03T07:42:22Z</dcterms:modified>
</cp:coreProperties>
</file>