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Decision Support System (DSS)," it refers to a computer-based information system designed to help organizations and individuals make decisions by providing relevant information and models. DSS typically involves interactive tools, databases, and analytical capabilities to support decision-making processes. These systems assist in analyzing data, generating reports, and presenting information in a way that helps users make more informed and effective decisions. DSS can be used in various fields, including business, healthcare, finance, and other domains where decision-making is a critical aspect of operations.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</dc:title>
  <dc:creator/>
  <cp:lastModifiedBy>MANIVANNAN PAULRAJ</cp:lastModifiedBy>
  <cp:revision>1</cp:revision>
  <dcterms:created xsi:type="dcterms:W3CDTF">2024-01-10T12:57:10Z</dcterms:created>
  <dcterms:modified xsi:type="dcterms:W3CDTF">2024-01-10T12:57:11Z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86FDE3ECCC3A4842BF0B4438456AC37A_11</vt:lpwstr>
  </property>
  <property fmtid="{D5CDD505-2E9C-101B-9397-08002B2CF9AE}" pid="3" name="KSOProductBuildVer">
    <vt:lpwstr>1033-12.2.0.13359</vt:lpwstr>
  </property>
</Properties>
</file>