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7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4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8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03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33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3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5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2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0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4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BFC-D4EE-4D4C-9C65-B9971800108F}" type="datetimeFigureOut">
              <a:rPr lang="nl-NL" smtClean="0"/>
              <a:t>23-2-2021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44F6-707E-4628-B0A7-F4667E71C4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85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AEAB943-210B-406F-96D9-F54FBE2BB472}"/>
              </a:ext>
            </a:extLst>
          </p:cNvPr>
          <p:cNvCxnSpPr>
            <a:cxnSpLocks/>
          </p:cNvCxnSpPr>
          <p:nvPr/>
        </p:nvCxnSpPr>
        <p:spPr>
          <a:xfrm rot="3600000" flipH="1">
            <a:off x="1909557" y="1303654"/>
            <a:ext cx="0" cy="432000"/>
          </a:xfrm>
          <a:prstGeom prst="straightConnector1">
            <a:avLst/>
          </a:prstGeom>
          <a:ln w="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">
            <a:extLst>
              <a:ext uri="{FF2B5EF4-FFF2-40B4-BE49-F238E27FC236}">
                <a16:creationId xmlns:a16="http://schemas.microsoft.com/office/drawing/2014/main" id="{15BB66BE-1FAC-4911-99E4-A3C9AF52CCFC}"/>
              </a:ext>
            </a:extLst>
          </p:cNvPr>
          <p:cNvSpPr/>
          <p:nvPr/>
        </p:nvSpPr>
        <p:spPr>
          <a:xfrm rot="7200000">
            <a:off x="1606865" y="1704336"/>
            <a:ext cx="66380" cy="768452"/>
          </a:xfrm>
          <a:prstGeom prst="can">
            <a:avLst>
              <a:gd name="adj" fmla="val 45636"/>
            </a:avLst>
          </a:prstGeom>
          <a:solidFill>
            <a:schemeClr val="bg1">
              <a:lumMod val="75000"/>
              <a:alpha val="2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26C40648-BB70-4036-9E87-379193F0DF67}"/>
              </a:ext>
            </a:extLst>
          </p:cNvPr>
          <p:cNvCxnSpPr>
            <a:cxnSpLocks/>
          </p:cNvCxnSpPr>
          <p:nvPr/>
        </p:nvCxnSpPr>
        <p:spPr>
          <a:xfrm rot="18000000">
            <a:off x="1404101" y="1892572"/>
            <a:ext cx="0" cy="756000"/>
          </a:xfrm>
          <a:prstGeom prst="straightConnector1">
            <a:avLst/>
          </a:prstGeom>
          <a:ln w="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908A9449-90CA-4F84-92EB-4C3584DFEF87}"/>
              </a:ext>
            </a:extLst>
          </p:cNvPr>
          <p:cNvCxnSpPr>
            <a:cxnSpLocks/>
          </p:cNvCxnSpPr>
          <p:nvPr/>
        </p:nvCxnSpPr>
        <p:spPr>
          <a:xfrm rot="3600000" flipH="1">
            <a:off x="2050745" y="1870497"/>
            <a:ext cx="0" cy="828000"/>
          </a:xfrm>
          <a:prstGeom prst="straightConnector1">
            <a:avLst/>
          </a:prstGeom>
          <a:ln w="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6BD6FDF-2088-4BEF-B2EA-C82D69C5075F}"/>
              </a:ext>
            </a:extLst>
          </p:cNvPr>
          <p:cNvCxnSpPr>
            <a:cxnSpLocks/>
          </p:cNvCxnSpPr>
          <p:nvPr/>
        </p:nvCxnSpPr>
        <p:spPr>
          <a:xfrm flipV="1">
            <a:off x="2012320" y="893067"/>
            <a:ext cx="0" cy="1416353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ep 58">
            <a:extLst>
              <a:ext uri="{FF2B5EF4-FFF2-40B4-BE49-F238E27FC236}">
                <a16:creationId xmlns:a16="http://schemas.microsoft.com/office/drawing/2014/main" id="{35D2B180-A84C-4D84-93E8-B0C180F6B8BC}"/>
              </a:ext>
            </a:extLst>
          </p:cNvPr>
          <p:cNvGrpSpPr/>
          <p:nvPr/>
        </p:nvGrpSpPr>
        <p:grpSpPr>
          <a:xfrm>
            <a:off x="1496936" y="803796"/>
            <a:ext cx="327883" cy="1724883"/>
            <a:chOff x="1818464" y="517617"/>
            <a:chExt cx="327883" cy="1724883"/>
          </a:xfrm>
        </p:grpSpPr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B09F9E4E-3C3C-4B11-867C-5264CA2CD850}"/>
                </a:ext>
              </a:extLst>
            </p:cNvPr>
            <p:cNvGrpSpPr/>
            <p:nvPr/>
          </p:nvGrpSpPr>
          <p:grpSpPr>
            <a:xfrm>
              <a:off x="1818464" y="517617"/>
              <a:ext cx="327883" cy="1724883"/>
              <a:chOff x="2060868" y="655535"/>
              <a:chExt cx="327883" cy="1724883"/>
            </a:xfrm>
          </p:grpSpPr>
          <p:grpSp>
            <p:nvGrpSpPr>
              <p:cNvPr id="52" name="Main">
                <a:extLst>
                  <a:ext uri="{FF2B5EF4-FFF2-40B4-BE49-F238E27FC236}">
                    <a16:creationId xmlns:a16="http://schemas.microsoft.com/office/drawing/2014/main" id="{7081A4F3-CB8D-455F-8AC6-507DC575B334}"/>
                  </a:ext>
                </a:extLst>
              </p:cNvPr>
              <p:cNvGrpSpPr/>
              <p:nvPr/>
            </p:nvGrpSpPr>
            <p:grpSpPr>
              <a:xfrm>
                <a:off x="2205421" y="655535"/>
                <a:ext cx="183330" cy="1724883"/>
                <a:chOff x="2877650" y="795880"/>
                <a:chExt cx="183330" cy="1724883"/>
              </a:xfrm>
            </p:grpSpPr>
            <p:sp>
              <p:nvSpPr>
                <p:cNvPr id="51" name="Cilinder 50">
                  <a:extLst>
                    <a:ext uri="{FF2B5EF4-FFF2-40B4-BE49-F238E27FC236}">
                      <a16:creationId xmlns:a16="http://schemas.microsoft.com/office/drawing/2014/main" id="{90F68B1D-5042-4544-A83A-C261A4CB7191}"/>
                    </a:ext>
                  </a:extLst>
                </p:cNvPr>
                <p:cNvSpPr/>
                <p:nvPr/>
              </p:nvSpPr>
              <p:spPr>
                <a:xfrm rot="20241403" flipV="1">
                  <a:off x="2877650" y="800615"/>
                  <a:ext cx="157696" cy="1597311"/>
                </a:xfrm>
                <a:prstGeom prst="can">
                  <a:avLst>
                    <a:gd name="adj" fmla="val 45636"/>
                  </a:avLst>
                </a:prstGeom>
                <a:solidFill>
                  <a:schemeClr val="bg1">
                    <a:alpha val="60000"/>
                  </a:schemeClr>
                </a:solidFill>
                <a:ln w="63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16" name="Groep 15">
                  <a:extLst>
                    <a:ext uri="{FF2B5EF4-FFF2-40B4-BE49-F238E27FC236}">
                      <a16:creationId xmlns:a16="http://schemas.microsoft.com/office/drawing/2014/main" id="{CD95BDD2-C9FD-41D5-903B-3A31AB5D8953}"/>
                    </a:ext>
                  </a:extLst>
                </p:cNvPr>
                <p:cNvGrpSpPr/>
                <p:nvPr/>
              </p:nvGrpSpPr>
              <p:grpSpPr>
                <a:xfrm rot="20241403">
                  <a:off x="2902326" y="795880"/>
                  <a:ext cx="158654" cy="1724883"/>
                  <a:chOff x="2515041" y="525531"/>
                  <a:chExt cx="218977" cy="1724883"/>
                </a:xfrm>
                <a:solidFill>
                  <a:schemeClr val="bg1">
                    <a:alpha val="60000"/>
                  </a:schemeClr>
                </a:solidFill>
              </p:grpSpPr>
              <p:sp>
                <p:nvSpPr>
                  <p:cNvPr id="15" name="Cilinder 14">
                    <a:extLst>
                      <a:ext uri="{FF2B5EF4-FFF2-40B4-BE49-F238E27FC236}">
                        <a16:creationId xmlns:a16="http://schemas.microsoft.com/office/drawing/2014/main" id="{94735636-C995-4D7F-B011-E83E596E2CD0}"/>
                      </a:ext>
                    </a:extLst>
                  </p:cNvPr>
                  <p:cNvSpPr/>
                  <p:nvPr/>
                </p:nvSpPr>
                <p:spPr>
                  <a:xfrm flipV="1">
                    <a:off x="2515041" y="527829"/>
                    <a:ext cx="217655" cy="1722585"/>
                  </a:xfrm>
                  <a:prstGeom prst="can">
                    <a:avLst>
                      <a:gd name="adj" fmla="val 45636"/>
                    </a:avLst>
                  </a:prstGeom>
                  <a:solidFill>
                    <a:schemeClr val="bg1">
                      <a:lumMod val="75000"/>
                      <a:alpha val="25000"/>
                    </a:schemeClr>
                  </a:solidFill>
                  <a:ln w="3175">
                    <a:solidFill>
                      <a:schemeClr val="tx1"/>
                    </a:solidFill>
                    <a:prstDash val="sysDash"/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14" name="Cilinder 13">
                    <a:extLst>
                      <a:ext uri="{FF2B5EF4-FFF2-40B4-BE49-F238E27FC236}">
                        <a16:creationId xmlns:a16="http://schemas.microsoft.com/office/drawing/2014/main" id="{DB5609E4-5556-453C-84F6-DF3058E26E9F}"/>
                      </a:ext>
                    </a:extLst>
                  </p:cNvPr>
                  <p:cNvSpPr/>
                  <p:nvPr/>
                </p:nvSpPr>
                <p:spPr>
                  <a:xfrm>
                    <a:off x="2516363" y="525531"/>
                    <a:ext cx="217655" cy="1722585"/>
                  </a:xfrm>
                  <a:prstGeom prst="can">
                    <a:avLst>
                      <a:gd name="adj" fmla="val 45636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</p:grpSp>
          <p:sp>
            <p:nvSpPr>
              <p:cNvPr id="53" name="Cilinder 52">
                <a:extLst>
                  <a:ext uri="{FF2B5EF4-FFF2-40B4-BE49-F238E27FC236}">
                    <a16:creationId xmlns:a16="http://schemas.microsoft.com/office/drawing/2014/main" id="{842C4760-D67E-4B37-A089-4994D1DB7F3D}"/>
                  </a:ext>
                </a:extLst>
              </p:cNvPr>
              <p:cNvSpPr/>
              <p:nvPr/>
            </p:nvSpPr>
            <p:spPr>
              <a:xfrm rot="20241403" flipV="1">
                <a:off x="2060868" y="691121"/>
                <a:ext cx="157696" cy="861293"/>
              </a:xfrm>
              <a:prstGeom prst="can">
                <a:avLst>
                  <a:gd name="adj" fmla="val 45636"/>
                </a:avLst>
              </a:prstGeom>
              <a:noFill/>
              <a:ln w="3175">
                <a:solidFill>
                  <a:schemeClr val="tx1"/>
                </a:solidFill>
                <a:prstDash val="sys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cxnSp>
            <p:nvCxnSpPr>
              <p:cNvPr id="54" name="Rechte verbindingslijn met pijl 53">
                <a:extLst>
                  <a:ext uri="{FF2B5EF4-FFF2-40B4-BE49-F238E27FC236}">
                    <a16:creationId xmlns:a16="http://schemas.microsoft.com/office/drawing/2014/main" id="{0109BD32-2A35-4DFF-902E-7DED2FDBF9ED}"/>
                  </a:ext>
                </a:extLst>
              </p:cNvPr>
              <p:cNvCxnSpPr>
                <a:cxnSpLocks/>
              </p:cNvCxnSpPr>
              <p:nvPr/>
            </p:nvCxnSpPr>
            <p:spPr>
              <a:xfrm rot="20241403" flipV="1">
                <a:off x="2285406" y="700029"/>
                <a:ext cx="0" cy="1523232"/>
              </a:xfrm>
              <a:prstGeom prst="straightConnector1">
                <a:avLst/>
              </a:prstGeom>
              <a:solidFill>
                <a:schemeClr val="bg1">
                  <a:alpha val="60000"/>
                </a:schemeClr>
              </a:solidFill>
              <a:ln w="31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1963F2BA-D789-4444-A529-E5B503D279D6}"/>
                </a:ext>
              </a:extLst>
            </p:cNvPr>
            <p:cNvSpPr/>
            <p:nvPr/>
          </p:nvSpPr>
          <p:spPr>
            <a:xfrm>
              <a:off x="2032443" y="132372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BE6E462F-7BB3-4275-BE13-BB576BC921EE}"/>
              </a:ext>
            </a:extLst>
          </p:cNvPr>
          <p:cNvCxnSpPr>
            <a:cxnSpLocks/>
          </p:cNvCxnSpPr>
          <p:nvPr/>
        </p:nvCxnSpPr>
        <p:spPr>
          <a:xfrm>
            <a:off x="2078460" y="1431791"/>
            <a:ext cx="268216" cy="660676"/>
          </a:xfrm>
          <a:prstGeom prst="straightConnector1">
            <a:avLst/>
          </a:prstGeom>
          <a:ln w="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og 70">
            <a:extLst>
              <a:ext uri="{FF2B5EF4-FFF2-40B4-BE49-F238E27FC236}">
                <a16:creationId xmlns:a16="http://schemas.microsoft.com/office/drawing/2014/main" id="{0037E3FB-0ACA-44A8-8670-D51C4CE372AC}"/>
              </a:ext>
            </a:extLst>
          </p:cNvPr>
          <p:cNvSpPr/>
          <p:nvPr/>
        </p:nvSpPr>
        <p:spPr>
          <a:xfrm>
            <a:off x="1514096" y="1056828"/>
            <a:ext cx="842873" cy="374963"/>
          </a:xfrm>
          <a:prstGeom prst="arc">
            <a:avLst>
              <a:gd name="adj1" fmla="val 11414606"/>
              <a:gd name="adj2" fmla="val 17383358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Boog 72">
            <a:extLst>
              <a:ext uri="{FF2B5EF4-FFF2-40B4-BE49-F238E27FC236}">
                <a16:creationId xmlns:a16="http://schemas.microsoft.com/office/drawing/2014/main" id="{602F8671-8B7C-4B36-B9E1-4746F0F0623C}"/>
              </a:ext>
            </a:extLst>
          </p:cNvPr>
          <p:cNvSpPr/>
          <p:nvPr/>
        </p:nvSpPr>
        <p:spPr>
          <a:xfrm rot="11828545">
            <a:off x="829302" y="1680195"/>
            <a:ext cx="842873" cy="376637"/>
          </a:xfrm>
          <a:prstGeom prst="arc">
            <a:avLst>
              <a:gd name="adj1" fmla="val 11654994"/>
              <a:gd name="adj2" fmla="val 16773785"/>
            </a:avLst>
          </a:prstGeom>
          <a:ln w="31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3C22841E-F86E-48C8-A285-6AAD0AC3186C}"/>
                  </a:ext>
                </a:extLst>
              </p:cNvPr>
              <p:cNvSpPr txBox="1"/>
              <p:nvPr/>
            </p:nvSpPr>
            <p:spPr>
              <a:xfrm>
                <a:off x="1624722" y="884378"/>
                <a:ext cx="24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3C22841E-F86E-48C8-A285-6AAD0AC3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2" y="884378"/>
                <a:ext cx="24153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F62EE1F5-C5DB-4791-A7CB-E9CA080E467D}"/>
                  </a:ext>
                </a:extLst>
              </p:cNvPr>
              <p:cNvSpPr txBox="1"/>
              <p:nvPr/>
            </p:nvSpPr>
            <p:spPr>
              <a:xfrm>
                <a:off x="1238848" y="2019100"/>
                <a:ext cx="217220" cy="26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1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F62EE1F5-C5DB-4791-A7CB-E9CA080E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48" y="2019100"/>
                <a:ext cx="217220" cy="267348"/>
              </a:xfrm>
              <a:prstGeom prst="rect">
                <a:avLst/>
              </a:prstGeom>
              <a:blipFill>
                <a:blip r:embed="rId3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kstvak 76">
                <a:extLst>
                  <a:ext uri="{FF2B5EF4-FFF2-40B4-BE49-F238E27FC236}">
                    <a16:creationId xmlns:a16="http://schemas.microsoft.com/office/drawing/2014/main" id="{C9A71262-6EC5-471D-81B4-D9F14B4C0DED}"/>
                  </a:ext>
                </a:extLst>
              </p:cNvPr>
              <p:cNvSpPr txBox="1"/>
              <p:nvPr/>
            </p:nvSpPr>
            <p:spPr>
              <a:xfrm>
                <a:off x="1239164" y="2209578"/>
                <a:ext cx="24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77" name="Tekstvak 76">
                <a:extLst>
                  <a:ext uri="{FF2B5EF4-FFF2-40B4-BE49-F238E27FC236}">
                    <a16:creationId xmlns:a16="http://schemas.microsoft.com/office/drawing/2014/main" id="{C9A71262-6EC5-471D-81B4-D9F14B4C0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64" y="2209578"/>
                <a:ext cx="241539" cy="261610"/>
              </a:xfrm>
              <a:prstGeom prst="rect">
                <a:avLst/>
              </a:prstGeom>
              <a:blipFill>
                <a:blip r:embed="rId4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20CD1AC1-2F04-4874-9B48-295152A392A2}"/>
                  </a:ext>
                </a:extLst>
              </p:cNvPr>
              <p:cNvSpPr txBox="1"/>
              <p:nvPr/>
            </p:nvSpPr>
            <p:spPr>
              <a:xfrm>
                <a:off x="2122135" y="1439984"/>
                <a:ext cx="241539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nl-NL" sz="11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20CD1AC1-2F04-4874-9B48-295152A3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35" y="1439984"/>
                <a:ext cx="241539" cy="423834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ep 87">
            <a:extLst>
              <a:ext uri="{FF2B5EF4-FFF2-40B4-BE49-F238E27FC236}">
                <a16:creationId xmlns:a16="http://schemas.microsoft.com/office/drawing/2014/main" id="{4F562257-4727-400E-9B38-E69F15618EBB}"/>
              </a:ext>
            </a:extLst>
          </p:cNvPr>
          <p:cNvGrpSpPr/>
          <p:nvPr/>
        </p:nvGrpSpPr>
        <p:grpSpPr>
          <a:xfrm>
            <a:off x="893369" y="1506093"/>
            <a:ext cx="1668489" cy="737741"/>
            <a:chOff x="893369" y="1506093"/>
            <a:chExt cx="1668489" cy="737741"/>
          </a:xfrm>
        </p:grpSpPr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10A0B50D-656D-4148-9795-C1497FCD5BE6}"/>
                </a:ext>
              </a:extLst>
            </p:cNvPr>
            <p:cNvGrpSpPr/>
            <p:nvPr/>
          </p:nvGrpSpPr>
          <p:grpSpPr>
            <a:xfrm>
              <a:off x="960953" y="1511891"/>
              <a:ext cx="1600905" cy="731943"/>
              <a:chOff x="1282481" y="1225712"/>
              <a:chExt cx="1600905" cy="731943"/>
            </a:xfrm>
          </p:grpSpPr>
          <p:cxnSp>
            <p:nvCxnSpPr>
              <p:cNvPr id="57" name="Rechte verbindingslijn met pijl 56">
                <a:extLst>
                  <a:ext uri="{FF2B5EF4-FFF2-40B4-BE49-F238E27FC236}">
                    <a16:creationId xmlns:a16="http://schemas.microsoft.com/office/drawing/2014/main" id="{99874B89-57FD-4A51-89C4-C5533C2122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47581" y="1427204"/>
                <a:ext cx="0" cy="39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Axes">
                <a:extLst>
                  <a:ext uri="{FF2B5EF4-FFF2-40B4-BE49-F238E27FC236}">
                    <a16:creationId xmlns:a16="http://schemas.microsoft.com/office/drawing/2014/main" id="{1356A1EF-594D-47A9-BEF6-5AAE1B58FB5D}"/>
                  </a:ext>
                </a:extLst>
              </p:cNvPr>
              <p:cNvGrpSpPr/>
              <p:nvPr/>
            </p:nvGrpSpPr>
            <p:grpSpPr>
              <a:xfrm>
                <a:off x="1282481" y="1225712"/>
                <a:ext cx="1600905" cy="731943"/>
                <a:chOff x="1282481" y="1225712"/>
                <a:chExt cx="1600905" cy="731943"/>
              </a:xfrm>
            </p:grpSpPr>
            <p:cxnSp>
              <p:nvCxnSpPr>
                <p:cNvPr id="6" name="Rechte verbindingslijn met pijl 5">
                  <a:extLst>
                    <a:ext uri="{FF2B5EF4-FFF2-40B4-BE49-F238E27FC236}">
                      <a16:creationId xmlns:a16="http://schemas.microsoft.com/office/drawing/2014/main" id="{D4F5F009-EB21-45EB-B997-33E38D4543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>
                  <a:off x="2223466" y="1297734"/>
                  <a:ext cx="0" cy="1319841"/>
                </a:xfrm>
                <a:prstGeom prst="straightConnector1">
                  <a:avLst/>
                </a:prstGeom>
                <a:ln w="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ep 7">
                  <a:extLst>
                    <a:ext uri="{FF2B5EF4-FFF2-40B4-BE49-F238E27FC236}">
                      <a16:creationId xmlns:a16="http://schemas.microsoft.com/office/drawing/2014/main" id="{7A7022AB-01B5-4D97-861B-230491E3BCA0}"/>
                    </a:ext>
                  </a:extLst>
                </p:cNvPr>
                <p:cNvGrpSpPr/>
                <p:nvPr/>
              </p:nvGrpSpPr>
              <p:grpSpPr>
                <a:xfrm>
                  <a:off x="1282481" y="1225712"/>
                  <a:ext cx="396000" cy="503679"/>
                  <a:chOff x="1282481" y="1225712"/>
                  <a:chExt cx="396000" cy="503679"/>
                </a:xfrm>
              </p:grpSpPr>
              <p:cxnSp>
                <p:nvCxnSpPr>
                  <p:cNvPr id="5" name="Rechte verbindingslijn met pijl 4">
                    <a:extLst>
                      <a:ext uri="{FF2B5EF4-FFF2-40B4-BE49-F238E27FC236}">
                        <a16:creationId xmlns:a16="http://schemas.microsoft.com/office/drawing/2014/main" id="{E9C40DD0-6592-4B86-BB81-F77B0421C11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51958" y="1225712"/>
                    <a:ext cx="0" cy="396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Rechte verbindingslijn met pijl 6">
                    <a:extLst>
                      <a:ext uri="{FF2B5EF4-FFF2-40B4-BE49-F238E27FC236}">
                        <a16:creationId xmlns:a16="http://schemas.microsoft.com/office/drawing/2014/main" id="{A5A031DF-399D-4F03-A0F8-F1D7D6583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 flipH="1">
                    <a:off x="1480481" y="1531391"/>
                    <a:ext cx="0" cy="396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81AA5852-6A5A-4247-95C1-F313BA980546}"/>
                    </a:ext>
                  </a:extLst>
                </p:cNvPr>
                <p:cNvSpPr txBox="1"/>
                <p:nvPr/>
              </p:nvSpPr>
              <p:spPr>
                <a:xfrm>
                  <a:off x="893369" y="1870960"/>
                  <a:ext cx="24153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000" b="0" i="1" dirty="0"/>
                </a:p>
              </p:txBody>
            </p:sp>
          </mc:Choice>
          <mc:Fallback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81AA5852-6A5A-4247-95C1-F313BA980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369" y="1870960"/>
                  <a:ext cx="241539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kstvak 82">
                  <a:extLst>
                    <a:ext uri="{FF2B5EF4-FFF2-40B4-BE49-F238E27FC236}">
                      <a16:creationId xmlns:a16="http://schemas.microsoft.com/office/drawing/2014/main" id="{60959265-EFA4-4120-A55A-A936D093614C}"/>
                    </a:ext>
                  </a:extLst>
                </p:cNvPr>
                <p:cNvSpPr txBox="1"/>
                <p:nvPr/>
              </p:nvSpPr>
              <p:spPr>
                <a:xfrm>
                  <a:off x="1124897" y="1506093"/>
                  <a:ext cx="24153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400" b="0" i="1" dirty="0"/>
                </a:p>
              </p:txBody>
            </p:sp>
          </mc:Choice>
          <mc:Fallback>
            <p:sp>
              <p:nvSpPr>
                <p:cNvPr id="83" name="Tekstvak 82">
                  <a:extLst>
                    <a:ext uri="{FF2B5EF4-FFF2-40B4-BE49-F238E27FC236}">
                      <a16:creationId xmlns:a16="http://schemas.microsoft.com/office/drawing/2014/main" id="{60959265-EFA4-4120-A55A-A936D0936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897" y="1506093"/>
                  <a:ext cx="241539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kstvak 83">
                  <a:extLst>
                    <a:ext uri="{FF2B5EF4-FFF2-40B4-BE49-F238E27FC236}">
                      <a16:creationId xmlns:a16="http://schemas.microsoft.com/office/drawing/2014/main" id="{3824F8C5-A429-4E4E-A159-2005E8F31CF8}"/>
                    </a:ext>
                  </a:extLst>
                </p:cNvPr>
                <p:cNvSpPr txBox="1"/>
                <p:nvPr/>
              </p:nvSpPr>
              <p:spPr>
                <a:xfrm>
                  <a:off x="1438268" y="1725848"/>
                  <a:ext cx="24153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000" b="0" i="1" dirty="0"/>
                </a:p>
              </p:txBody>
            </p:sp>
          </mc:Choice>
          <mc:Fallback>
            <p:sp>
              <p:nvSpPr>
                <p:cNvPr id="84" name="Tekstvak 83">
                  <a:extLst>
                    <a:ext uri="{FF2B5EF4-FFF2-40B4-BE49-F238E27FC236}">
                      <a16:creationId xmlns:a16="http://schemas.microsoft.com/office/drawing/2014/main" id="{3824F8C5-A429-4E4E-A159-2005E8F31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268" y="1725848"/>
                  <a:ext cx="241539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kstvak 84">
                <a:extLst>
                  <a:ext uri="{FF2B5EF4-FFF2-40B4-BE49-F238E27FC236}">
                    <a16:creationId xmlns:a16="http://schemas.microsoft.com/office/drawing/2014/main" id="{541694C0-B335-465E-8814-5859A25E04C7}"/>
                  </a:ext>
                </a:extLst>
              </p:cNvPr>
              <p:cNvSpPr txBox="1"/>
              <p:nvPr/>
            </p:nvSpPr>
            <p:spPr>
              <a:xfrm rot="19800000">
                <a:off x="1819493" y="1253839"/>
                <a:ext cx="241539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nl-NL" sz="11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nl-NL" sz="14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Tekstvak 84">
                <a:extLst>
                  <a:ext uri="{FF2B5EF4-FFF2-40B4-BE49-F238E27FC236}">
                    <a16:creationId xmlns:a16="http://schemas.microsoft.com/office/drawing/2014/main" id="{541694C0-B335-465E-8814-5859A25E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819493" y="1253839"/>
                <a:ext cx="241539" cy="274627"/>
              </a:xfrm>
              <a:prstGeom prst="rect">
                <a:avLst/>
              </a:prstGeom>
              <a:blipFill>
                <a:blip r:embed="rId9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kstvak 86">
                <a:extLst>
                  <a:ext uri="{FF2B5EF4-FFF2-40B4-BE49-F238E27FC236}">
                    <a16:creationId xmlns:a16="http://schemas.microsoft.com/office/drawing/2014/main" id="{83B710DD-6C98-4136-9066-63F3A7B29DC0}"/>
                  </a:ext>
                </a:extLst>
              </p:cNvPr>
              <p:cNvSpPr txBox="1"/>
              <p:nvPr/>
            </p:nvSpPr>
            <p:spPr>
              <a:xfrm rot="19800000">
                <a:off x="1681002" y="1331425"/>
                <a:ext cx="241539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l-NL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87" name="Tekstvak 86">
                <a:extLst>
                  <a:ext uri="{FF2B5EF4-FFF2-40B4-BE49-F238E27FC236}">
                    <a16:creationId xmlns:a16="http://schemas.microsoft.com/office/drawing/2014/main" id="{83B710DD-6C98-4136-9066-63F3A7B2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681002" y="1331425"/>
                <a:ext cx="241539" cy="274627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2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60C69BCD-587C-4B1C-8836-1A8712791B6C}"/>
              </a:ext>
            </a:extLst>
          </p:cNvPr>
          <p:cNvCxnSpPr>
            <a:cxnSpLocks/>
          </p:cNvCxnSpPr>
          <p:nvPr/>
        </p:nvCxnSpPr>
        <p:spPr>
          <a:xfrm rot="12600000" flipV="1">
            <a:off x="1928086" y="1796386"/>
            <a:ext cx="0" cy="504000"/>
          </a:xfrm>
          <a:prstGeom prst="straightConnector1">
            <a:avLst/>
          </a:prstGeom>
          <a:ln w="6350" cap="sq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">
            <a:extLst>
              <a:ext uri="{FF2B5EF4-FFF2-40B4-BE49-F238E27FC236}">
                <a16:creationId xmlns:a16="http://schemas.microsoft.com/office/drawing/2014/main" id="{77B99E14-A746-4BD3-88C0-2F19B38A9DF7}"/>
              </a:ext>
            </a:extLst>
          </p:cNvPr>
          <p:cNvSpPr/>
          <p:nvPr/>
        </p:nvSpPr>
        <p:spPr>
          <a:xfrm rot="7200000">
            <a:off x="1647728" y="1219705"/>
            <a:ext cx="66380" cy="775598"/>
          </a:xfrm>
          <a:prstGeom prst="can">
            <a:avLst>
              <a:gd name="adj" fmla="val 45636"/>
            </a:avLst>
          </a:prstGeom>
          <a:solidFill>
            <a:schemeClr val="bg1">
              <a:lumMod val="75000"/>
              <a:alpha val="2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7" name="Groep 26">
            <a:extLst>
              <a:ext uri="{FF2B5EF4-FFF2-40B4-BE49-F238E27FC236}">
                <a16:creationId xmlns:a16="http://schemas.microsoft.com/office/drawing/2014/main" id="{AAA68330-BB17-46D4-BA8B-AD301140CCF8}"/>
              </a:ext>
            </a:extLst>
          </p:cNvPr>
          <p:cNvGrpSpPr/>
          <p:nvPr/>
        </p:nvGrpSpPr>
        <p:grpSpPr>
          <a:xfrm>
            <a:off x="1122392" y="1216121"/>
            <a:ext cx="1250672" cy="584104"/>
            <a:chOff x="829191" y="1044751"/>
            <a:chExt cx="1250672" cy="584104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40EC5D02-041C-491A-97CB-5C4CFF35EEE3}"/>
                </a:ext>
              </a:extLst>
            </p:cNvPr>
            <p:cNvGrpSpPr/>
            <p:nvPr/>
          </p:nvGrpSpPr>
          <p:grpSpPr>
            <a:xfrm>
              <a:off x="829191" y="1044751"/>
              <a:ext cx="1250672" cy="584104"/>
              <a:chOff x="949550" y="1629466"/>
              <a:chExt cx="1250672" cy="584104"/>
            </a:xfrm>
          </p:grpSpPr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AF9514AF-8ECD-4C66-B70E-CACE50F3E36C}"/>
                  </a:ext>
                </a:extLst>
              </p:cNvPr>
              <p:cNvGrpSpPr/>
              <p:nvPr/>
            </p:nvGrpSpPr>
            <p:grpSpPr>
              <a:xfrm>
                <a:off x="1084222" y="1817570"/>
                <a:ext cx="1116000" cy="396000"/>
                <a:chOff x="1405750" y="1531391"/>
                <a:chExt cx="1116000" cy="396000"/>
              </a:xfrm>
            </p:grpSpPr>
            <p:cxnSp>
              <p:nvCxnSpPr>
                <p:cNvPr id="20" name="Rechte verbindingslijn met pijl 19">
                  <a:extLst>
                    <a:ext uri="{FF2B5EF4-FFF2-40B4-BE49-F238E27FC236}">
                      <a16:creationId xmlns:a16="http://schemas.microsoft.com/office/drawing/2014/main" id="{62D5547E-16E4-4F88-ADB7-D56759FF0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676861" y="1336061"/>
                  <a:ext cx="0" cy="396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Axes">
                  <a:extLst>
                    <a:ext uri="{FF2B5EF4-FFF2-40B4-BE49-F238E27FC236}">
                      <a16:creationId xmlns:a16="http://schemas.microsoft.com/office/drawing/2014/main" id="{FEA039D1-CD5A-441C-8F93-D66671A34C00}"/>
                    </a:ext>
                  </a:extLst>
                </p:cNvPr>
                <p:cNvGrpSpPr/>
                <p:nvPr/>
              </p:nvGrpSpPr>
              <p:grpSpPr>
                <a:xfrm>
                  <a:off x="1405750" y="1531391"/>
                  <a:ext cx="1116000" cy="396000"/>
                  <a:chOff x="1405750" y="1531391"/>
                  <a:chExt cx="1116000" cy="396000"/>
                </a:xfrm>
              </p:grpSpPr>
              <p:cxnSp>
                <p:nvCxnSpPr>
                  <p:cNvPr id="22" name="Rechte verbindingslijn met pijl 21">
                    <a:extLst>
                      <a:ext uri="{FF2B5EF4-FFF2-40B4-BE49-F238E27FC236}">
                        <a16:creationId xmlns:a16="http://schemas.microsoft.com/office/drawing/2014/main" id="{AFD30F4A-CADB-4E8B-B485-5884A48AB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0">
                    <a:off x="1963750" y="1252290"/>
                    <a:ext cx="0" cy="1116000"/>
                  </a:xfrm>
                  <a:prstGeom prst="straightConnector1">
                    <a:avLst/>
                  </a:prstGeom>
                  <a:ln w="0">
                    <a:solidFill>
                      <a:schemeClr val="tx1"/>
                    </a:solidFill>
                    <a:prstDash val="soli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Rechte verbindingslijn met pijl 24">
                    <a:extLst>
                      <a:ext uri="{FF2B5EF4-FFF2-40B4-BE49-F238E27FC236}">
                        <a16:creationId xmlns:a16="http://schemas.microsoft.com/office/drawing/2014/main" id="{762ECFA7-E91F-4643-8C5F-7325179F8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80481" y="1531391"/>
                    <a:ext cx="0" cy="396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kstvak 16">
                    <a:extLst>
                      <a:ext uri="{FF2B5EF4-FFF2-40B4-BE49-F238E27FC236}">
                        <a16:creationId xmlns:a16="http://schemas.microsoft.com/office/drawing/2014/main" id="{8BE4DC78-078A-45FA-A69B-76C71A2C9217}"/>
                      </a:ext>
                    </a:extLst>
                  </p:cNvPr>
                  <p:cNvSpPr txBox="1"/>
                  <p:nvPr/>
                </p:nvSpPr>
                <p:spPr>
                  <a:xfrm>
                    <a:off x="949551" y="1973203"/>
                    <a:ext cx="24153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nl-NL" sz="1000" b="0" i="1" dirty="0"/>
                  </a:p>
                </p:txBody>
              </p:sp>
            </mc:Choice>
            <mc:Fallback>
              <p:sp>
                <p:nvSpPr>
                  <p:cNvPr id="17" name="Tekstvak 16">
                    <a:extLst>
                      <a:ext uri="{FF2B5EF4-FFF2-40B4-BE49-F238E27FC236}">
                        <a16:creationId xmlns:a16="http://schemas.microsoft.com/office/drawing/2014/main" id="{8BE4DC78-078A-45FA-A69B-76C71A2C9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551" y="1973203"/>
                    <a:ext cx="241539" cy="2154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kstvak 17">
                    <a:extLst>
                      <a:ext uri="{FF2B5EF4-FFF2-40B4-BE49-F238E27FC236}">
                        <a16:creationId xmlns:a16="http://schemas.microsoft.com/office/drawing/2014/main" id="{8D944B92-4AA5-4AE0-A21B-71FF8935020A}"/>
                      </a:ext>
                    </a:extLst>
                  </p:cNvPr>
                  <p:cNvSpPr txBox="1"/>
                  <p:nvPr/>
                </p:nvSpPr>
                <p:spPr>
                  <a:xfrm>
                    <a:off x="949550" y="1629466"/>
                    <a:ext cx="24153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nl-NL" sz="1400" b="0" i="1" dirty="0"/>
                  </a:p>
                </p:txBody>
              </p:sp>
            </mc:Choice>
            <mc:Fallback>
              <p:sp>
                <p:nvSpPr>
                  <p:cNvPr id="18" name="Tekstvak 17">
                    <a:extLst>
                      <a:ext uri="{FF2B5EF4-FFF2-40B4-BE49-F238E27FC236}">
                        <a16:creationId xmlns:a16="http://schemas.microsoft.com/office/drawing/2014/main" id="{8D944B92-4AA5-4AE0-A21B-71FF89350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550" y="1629466"/>
                    <a:ext cx="241539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kstvak 18">
                    <a:extLst>
                      <a:ext uri="{FF2B5EF4-FFF2-40B4-BE49-F238E27FC236}">
                        <a16:creationId xmlns:a16="http://schemas.microsoft.com/office/drawing/2014/main" id="{DF76BD96-ED3F-4C4D-A3E9-BDC046E9CA34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302" y="1645746"/>
                    <a:ext cx="24153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sz="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nl-NL" sz="1000" b="0" i="1" dirty="0"/>
                  </a:p>
                </p:txBody>
              </p:sp>
            </mc:Choice>
            <mc:Fallback>
              <p:sp>
                <p:nvSpPr>
                  <p:cNvPr id="19" name="Tekstvak 18">
                    <a:extLst>
                      <a:ext uri="{FF2B5EF4-FFF2-40B4-BE49-F238E27FC236}">
                        <a16:creationId xmlns:a16="http://schemas.microsoft.com/office/drawing/2014/main" id="{DF76BD96-ED3F-4C4D-A3E9-BDC046E9CA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0302" y="1645746"/>
                    <a:ext cx="241539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Stroomdiagram: Samenvoeging 25">
              <a:extLst>
                <a:ext uri="{FF2B5EF4-FFF2-40B4-BE49-F238E27FC236}">
                  <a16:creationId xmlns:a16="http://schemas.microsoft.com/office/drawing/2014/main" id="{6D5EF09E-B397-41F6-94DE-926F1912F968}"/>
                </a:ext>
              </a:extLst>
            </p:cNvPr>
            <p:cNvSpPr/>
            <p:nvPr/>
          </p:nvSpPr>
          <p:spPr>
            <a:xfrm>
              <a:off x="1014549" y="1206195"/>
              <a:ext cx="54000" cy="54000"/>
            </a:xfrm>
            <a:prstGeom prst="flowChartSummingJunct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A8E5824-A210-48FB-BAEC-BF1F532FCBB8}"/>
              </a:ext>
            </a:extLst>
          </p:cNvPr>
          <p:cNvCxnSpPr>
            <a:cxnSpLocks/>
          </p:cNvCxnSpPr>
          <p:nvPr/>
        </p:nvCxnSpPr>
        <p:spPr>
          <a:xfrm rot="18000000">
            <a:off x="2021483" y="2030107"/>
            <a:ext cx="0" cy="288000"/>
          </a:xfrm>
          <a:prstGeom prst="straightConnector1">
            <a:avLst/>
          </a:prstGeom>
          <a:ln w="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930925-C167-4B62-9634-7939DC8A3907}"/>
              </a:ext>
            </a:extLst>
          </p:cNvPr>
          <p:cNvGrpSpPr/>
          <p:nvPr/>
        </p:nvGrpSpPr>
        <p:grpSpPr>
          <a:xfrm>
            <a:off x="1903327" y="1734084"/>
            <a:ext cx="157696" cy="447436"/>
            <a:chOff x="1508385" y="1834080"/>
            <a:chExt cx="157696" cy="447436"/>
          </a:xfrm>
        </p:grpSpPr>
        <p:sp>
          <p:nvSpPr>
            <p:cNvPr id="52" name="Cilinder 51">
              <a:extLst>
                <a:ext uri="{FF2B5EF4-FFF2-40B4-BE49-F238E27FC236}">
                  <a16:creationId xmlns:a16="http://schemas.microsoft.com/office/drawing/2014/main" id="{AB50EA14-247B-41B4-908C-35D4305B1DC7}"/>
                </a:ext>
              </a:extLst>
            </p:cNvPr>
            <p:cNvSpPr/>
            <p:nvPr/>
          </p:nvSpPr>
          <p:spPr>
            <a:xfrm rot="1808675">
              <a:off x="1508385" y="1834080"/>
              <a:ext cx="157696" cy="447394"/>
            </a:xfrm>
            <a:prstGeom prst="can">
              <a:avLst>
                <a:gd name="adj" fmla="val 77757"/>
              </a:avLst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1" name="Cilinder 50">
              <a:extLst>
                <a:ext uri="{FF2B5EF4-FFF2-40B4-BE49-F238E27FC236}">
                  <a16:creationId xmlns:a16="http://schemas.microsoft.com/office/drawing/2014/main" id="{0277C8BE-32F4-4CCA-AEF8-1DED4A316413}"/>
                </a:ext>
              </a:extLst>
            </p:cNvPr>
            <p:cNvSpPr/>
            <p:nvPr/>
          </p:nvSpPr>
          <p:spPr>
            <a:xfrm rot="12608675">
              <a:off x="1508385" y="1834122"/>
              <a:ext cx="157696" cy="447394"/>
            </a:xfrm>
            <a:prstGeom prst="can">
              <a:avLst>
                <a:gd name="adj" fmla="val 77757"/>
              </a:avLst>
            </a:prstGeom>
            <a:solidFill>
              <a:schemeClr val="bg1">
                <a:lumMod val="75000"/>
                <a:alpha val="2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F1EC8171-1C0A-46C5-AF91-367AD609877D}"/>
              </a:ext>
            </a:extLst>
          </p:cNvPr>
          <p:cNvCxnSpPr>
            <a:cxnSpLocks/>
          </p:cNvCxnSpPr>
          <p:nvPr/>
        </p:nvCxnSpPr>
        <p:spPr>
          <a:xfrm rot="12600000">
            <a:off x="2197759" y="1941992"/>
            <a:ext cx="0" cy="288000"/>
          </a:xfrm>
          <a:prstGeom prst="straightConnector1">
            <a:avLst/>
          </a:prstGeom>
          <a:ln w="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kstvak 55">
                <a:extLst>
                  <a:ext uri="{FF2B5EF4-FFF2-40B4-BE49-F238E27FC236}">
                    <a16:creationId xmlns:a16="http://schemas.microsoft.com/office/drawing/2014/main" id="{AE926F68-D1F7-429F-9A94-2CEC86C44B23}"/>
                  </a:ext>
                </a:extLst>
              </p:cNvPr>
              <p:cNvSpPr txBox="1"/>
              <p:nvPr/>
            </p:nvSpPr>
            <p:spPr>
              <a:xfrm>
                <a:off x="2146191" y="2008113"/>
                <a:ext cx="241539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NL" sz="1100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nl-NL" sz="11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56" name="Tekstvak 55">
                <a:extLst>
                  <a:ext uri="{FF2B5EF4-FFF2-40B4-BE49-F238E27FC236}">
                    <a16:creationId xmlns:a16="http://schemas.microsoft.com/office/drawing/2014/main" id="{AE926F68-D1F7-429F-9A94-2CEC86C44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91" y="2008113"/>
                <a:ext cx="241539" cy="274627"/>
              </a:xfrm>
              <a:prstGeom prst="rect">
                <a:avLst/>
              </a:prstGeom>
              <a:blipFill>
                <a:blip r:embed="rId5"/>
                <a:stretch>
                  <a:fillRect r="-182500" b="-22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Boog 56">
            <a:extLst>
              <a:ext uri="{FF2B5EF4-FFF2-40B4-BE49-F238E27FC236}">
                <a16:creationId xmlns:a16="http://schemas.microsoft.com/office/drawing/2014/main" id="{8E0A7322-F16F-45A1-8833-2B9863162109}"/>
              </a:ext>
            </a:extLst>
          </p:cNvPr>
          <p:cNvSpPr/>
          <p:nvPr/>
        </p:nvSpPr>
        <p:spPr>
          <a:xfrm>
            <a:off x="1199139" y="1414192"/>
            <a:ext cx="370878" cy="256714"/>
          </a:xfrm>
          <a:prstGeom prst="arc">
            <a:avLst>
              <a:gd name="adj1" fmla="val 307652"/>
              <a:gd name="adj2" fmla="val 6071811"/>
            </a:avLst>
          </a:prstGeom>
          <a:ln w="31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6F2E6D41-2F5F-4321-839B-DAFA7D9C8A6A}"/>
                  </a:ext>
                </a:extLst>
              </p:cNvPr>
              <p:cNvSpPr txBox="1"/>
              <p:nvPr/>
            </p:nvSpPr>
            <p:spPr>
              <a:xfrm>
                <a:off x="1398000" y="1589430"/>
                <a:ext cx="160981" cy="26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1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6F2E6D41-2F5F-4321-839B-DAFA7D9C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00" y="1589430"/>
                <a:ext cx="160981" cy="267348"/>
              </a:xfrm>
              <a:prstGeom prst="rect">
                <a:avLst/>
              </a:prstGeom>
              <a:blipFill>
                <a:blip r:embed="rId6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4296DCA2-8C9B-4FDC-8FE3-EF18314587F8}"/>
              </a:ext>
            </a:extLst>
          </p:cNvPr>
          <p:cNvCxnSpPr>
            <a:cxnSpLocks/>
          </p:cNvCxnSpPr>
          <p:nvPr/>
        </p:nvCxnSpPr>
        <p:spPr>
          <a:xfrm rot="12600000" flipV="1">
            <a:off x="1437746" y="1051285"/>
            <a:ext cx="0" cy="396000"/>
          </a:xfrm>
          <a:prstGeom prst="straightConnector1">
            <a:avLst/>
          </a:prstGeom>
          <a:ln w="0" cap="sq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584B4D1A-7A67-46E5-B81F-948DDC9093C9}"/>
              </a:ext>
            </a:extLst>
          </p:cNvPr>
          <p:cNvCxnSpPr>
            <a:cxnSpLocks/>
          </p:cNvCxnSpPr>
          <p:nvPr/>
        </p:nvCxnSpPr>
        <p:spPr>
          <a:xfrm rot="12600000" flipV="1">
            <a:off x="2160135" y="1451826"/>
            <a:ext cx="0" cy="396000"/>
          </a:xfrm>
          <a:prstGeom prst="straightConnector1">
            <a:avLst/>
          </a:prstGeom>
          <a:ln w="0" cap="sq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54C4CEBC-5679-4F7A-AD4A-303D1113DFC6}"/>
              </a:ext>
            </a:extLst>
          </p:cNvPr>
          <p:cNvCxnSpPr>
            <a:cxnSpLocks/>
          </p:cNvCxnSpPr>
          <p:nvPr/>
        </p:nvCxnSpPr>
        <p:spPr>
          <a:xfrm rot="18000000">
            <a:off x="1861636" y="933822"/>
            <a:ext cx="0" cy="792000"/>
          </a:xfrm>
          <a:prstGeom prst="straightConnector1">
            <a:avLst/>
          </a:prstGeom>
          <a:ln w="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kstvak 64">
                <a:extLst>
                  <a:ext uri="{FF2B5EF4-FFF2-40B4-BE49-F238E27FC236}">
                    <a16:creationId xmlns:a16="http://schemas.microsoft.com/office/drawing/2014/main" id="{3A53D8D8-DD7A-4091-9FEF-F9833D0733CD}"/>
                  </a:ext>
                </a:extLst>
              </p:cNvPr>
              <p:cNvSpPr txBox="1"/>
              <p:nvPr/>
            </p:nvSpPr>
            <p:spPr>
              <a:xfrm>
                <a:off x="1738250" y="1112939"/>
                <a:ext cx="241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nl-NL" sz="11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nl-NL" sz="1400" b="0" i="1" dirty="0"/>
              </a:p>
            </p:txBody>
          </p:sp>
        </mc:Choice>
        <mc:Fallback>
          <p:sp>
            <p:nvSpPr>
              <p:cNvPr id="65" name="Tekstvak 64">
                <a:extLst>
                  <a:ext uri="{FF2B5EF4-FFF2-40B4-BE49-F238E27FC236}">
                    <a16:creationId xmlns:a16="http://schemas.microsoft.com/office/drawing/2014/main" id="{3A53D8D8-DD7A-4091-9FEF-F9833D073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50" y="1112939"/>
                <a:ext cx="241539" cy="261610"/>
              </a:xfrm>
              <a:prstGeom prst="rect">
                <a:avLst/>
              </a:prstGeom>
              <a:blipFill>
                <a:blip r:embed="rId7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011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22</Words>
  <Application>Microsoft Office PowerPoint</Application>
  <PresentationFormat>Aangepast</PresentationFormat>
  <Paragraphs>15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Sjors v. Veldhoven</dc:creator>
  <cp:lastModifiedBy>Sjors v. Veldhoven</cp:lastModifiedBy>
  <cp:revision>15</cp:revision>
  <dcterms:created xsi:type="dcterms:W3CDTF">2021-02-23T15:09:09Z</dcterms:created>
  <dcterms:modified xsi:type="dcterms:W3CDTF">2021-02-23T16:52:17Z</dcterms:modified>
</cp:coreProperties>
</file>