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0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FBF8-0542-4C03-8D77-A24091CFFB6C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50FD-A6F4-4AC1-8279-CD39F21256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FBF8-0542-4C03-8D77-A24091CFFB6C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50FD-A6F4-4AC1-8279-CD39F21256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FBF8-0542-4C03-8D77-A24091CFFB6C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50FD-A6F4-4AC1-8279-CD39F21256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FBF8-0542-4C03-8D77-A24091CFFB6C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50FD-A6F4-4AC1-8279-CD39F21256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FBF8-0542-4C03-8D77-A24091CFFB6C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50FD-A6F4-4AC1-8279-CD39F21256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FBF8-0542-4C03-8D77-A24091CFFB6C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50FD-A6F4-4AC1-8279-CD39F21256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FBF8-0542-4C03-8D77-A24091CFFB6C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50FD-A6F4-4AC1-8279-CD39F21256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FBF8-0542-4C03-8D77-A24091CFFB6C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50FD-A6F4-4AC1-8279-CD39F21256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FBF8-0542-4C03-8D77-A24091CFFB6C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50FD-A6F4-4AC1-8279-CD39F21256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FBF8-0542-4C03-8D77-A24091CFFB6C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50FD-A6F4-4AC1-8279-CD39F21256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FBF8-0542-4C03-8D77-A24091CFFB6C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50FD-A6F4-4AC1-8279-CD39F21256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FBF8-0542-4C03-8D77-A24091CFFB6C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A50FD-A6F4-4AC1-8279-CD39F21256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726F3C-34A0-4ADA-8218-94CE51A622BE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04451" name="页脚占位符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数据库系统概念----ER模型</a:t>
            </a:r>
            <a:endParaRPr lang="en-US" altLang="zh-CN" smtClean="0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练习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一个工厂需要管理下列信息：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smtClean="0"/>
              <a:t>工厂有许多职工，每个职工有职工号、姓名、年龄、性别；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smtClean="0"/>
              <a:t>工厂内有多个车间，每个车间有车间号、车间地址和电话，一个车间有一名车间主任，多名职工，一个职工不能同时属于多个车间；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smtClean="0"/>
              <a:t>一个车间生产多种产品，产品有产品号和价格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smtClean="0"/>
              <a:t>一个产品由多种零件组成，一种零件也可以参与装配多种产品；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smtClean="0"/>
              <a:t>产品与零件均存入仓库中；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smtClean="0"/>
              <a:t>一个工厂有多个仓库，仓库有仓库号、仓库地址和电话；每个仓库有一名仓库主任进行管理，同时可以有多名职工担任仓库保管。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请画出该系统的</a:t>
            </a:r>
            <a:r>
              <a:rPr lang="en-US" altLang="zh-CN" sz="2400" smtClean="0"/>
              <a:t>E-R</a:t>
            </a:r>
            <a:r>
              <a:rPr lang="zh-CN" altLang="en-US" sz="2400" smtClean="0"/>
              <a:t>图并将</a:t>
            </a:r>
            <a:r>
              <a:rPr lang="en-US" altLang="zh-CN" sz="2400" smtClean="0"/>
              <a:t>E-R</a:t>
            </a:r>
            <a:r>
              <a:rPr lang="zh-CN" altLang="en-US" sz="2400" smtClean="0"/>
              <a:t>图转换为相应的关系模式；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练习</dc:title>
  <dc:creator>Administrator</dc:creator>
  <cp:lastModifiedBy>Administrator</cp:lastModifiedBy>
  <cp:revision>1</cp:revision>
  <dcterms:created xsi:type="dcterms:W3CDTF">2014-05-05T02:06:12Z</dcterms:created>
  <dcterms:modified xsi:type="dcterms:W3CDTF">2014-05-05T02:06:42Z</dcterms:modified>
</cp:coreProperties>
</file>