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9" r:id="rId1"/>
  </p:sldMasterIdLst>
  <p:notesMasterIdLst>
    <p:notesMasterId r:id="rId36"/>
  </p:notesMasterIdLst>
  <p:handoutMasterIdLst>
    <p:handoutMasterId r:id="rId37"/>
  </p:handoutMasterIdLst>
  <p:sldIdLst>
    <p:sldId id="678" r:id="rId2"/>
    <p:sldId id="679" r:id="rId3"/>
    <p:sldId id="680" r:id="rId4"/>
    <p:sldId id="681" r:id="rId5"/>
    <p:sldId id="682" r:id="rId6"/>
    <p:sldId id="683" r:id="rId7"/>
    <p:sldId id="684" r:id="rId8"/>
    <p:sldId id="685" r:id="rId9"/>
    <p:sldId id="686" r:id="rId10"/>
    <p:sldId id="687" r:id="rId11"/>
    <p:sldId id="688" r:id="rId12"/>
    <p:sldId id="689" r:id="rId13"/>
    <p:sldId id="690" r:id="rId14"/>
    <p:sldId id="691" r:id="rId15"/>
    <p:sldId id="692" r:id="rId16"/>
    <p:sldId id="693" r:id="rId17"/>
    <p:sldId id="695" r:id="rId18"/>
    <p:sldId id="696" r:id="rId19"/>
    <p:sldId id="697" r:id="rId20"/>
    <p:sldId id="698" r:id="rId21"/>
    <p:sldId id="699" r:id="rId22"/>
    <p:sldId id="701" r:id="rId23"/>
    <p:sldId id="700" r:id="rId24"/>
    <p:sldId id="702" r:id="rId25"/>
    <p:sldId id="703" r:id="rId26"/>
    <p:sldId id="704" r:id="rId27"/>
    <p:sldId id="705" r:id="rId28"/>
    <p:sldId id="706" r:id="rId29"/>
    <p:sldId id="707" r:id="rId30"/>
    <p:sldId id="708" r:id="rId31"/>
    <p:sldId id="709" r:id="rId32"/>
    <p:sldId id="711" r:id="rId33"/>
    <p:sldId id="710" r:id="rId34"/>
    <p:sldId id="642" r:id="rId35"/>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黑体" charset="-122"/>
        <a:ea typeface="黑体" charset="-122"/>
        <a:cs typeface="+mn-cs"/>
      </a:defRPr>
    </a:lvl1pPr>
    <a:lvl2pPr marL="457200" algn="l" rtl="0" eaLnBrk="0" fontAlgn="base" hangingPunct="0">
      <a:spcBef>
        <a:spcPct val="0"/>
      </a:spcBef>
      <a:spcAft>
        <a:spcPct val="0"/>
      </a:spcAft>
      <a:defRPr kumimoji="1" sz="2400" kern="1200">
        <a:solidFill>
          <a:schemeClr val="tx1"/>
        </a:solidFill>
        <a:latin typeface="黑体" charset="-122"/>
        <a:ea typeface="黑体" charset="-122"/>
        <a:cs typeface="+mn-cs"/>
      </a:defRPr>
    </a:lvl2pPr>
    <a:lvl3pPr marL="914400" algn="l" rtl="0" eaLnBrk="0" fontAlgn="base" hangingPunct="0">
      <a:spcBef>
        <a:spcPct val="0"/>
      </a:spcBef>
      <a:spcAft>
        <a:spcPct val="0"/>
      </a:spcAft>
      <a:defRPr kumimoji="1" sz="2400" kern="1200">
        <a:solidFill>
          <a:schemeClr val="tx1"/>
        </a:solidFill>
        <a:latin typeface="黑体" charset="-122"/>
        <a:ea typeface="黑体" charset="-122"/>
        <a:cs typeface="+mn-cs"/>
      </a:defRPr>
    </a:lvl3pPr>
    <a:lvl4pPr marL="1371600" algn="l" rtl="0" eaLnBrk="0" fontAlgn="base" hangingPunct="0">
      <a:spcBef>
        <a:spcPct val="0"/>
      </a:spcBef>
      <a:spcAft>
        <a:spcPct val="0"/>
      </a:spcAft>
      <a:defRPr kumimoji="1" sz="2400" kern="1200">
        <a:solidFill>
          <a:schemeClr val="tx1"/>
        </a:solidFill>
        <a:latin typeface="黑体" charset="-122"/>
        <a:ea typeface="黑体" charset="-122"/>
        <a:cs typeface="+mn-cs"/>
      </a:defRPr>
    </a:lvl4pPr>
    <a:lvl5pPr marL="1828800" algn="l" rtl="0" eaLnBrk="0" fontAlgn="base" hangingPunct="0">
      <a:spcBef>
        <a:spcPct val="0"/>
      </a:spcBef>
      <a:spcAft>
        <a:spcPct val="0"/>
      </a:spcAft>
      <a:defRPr kumimoji="1" sz="2400" kern="1200">
        <a:solidFill>
          <a:schemeClr val="tx1"/>
        </a:solidFill>
        <a:latin typeface="黑体" charset="-122"/>
        <a:ea typeface="黑体" charset="-122"/>
        <a:cs typeface="+mn-cs"/>
      </a:defRPr>
    </a:lvl5pPr>
    <a:lvl6pPr marL="2286000" algn="l" defTabSz="914400" rtl="0" eaLnBrk="1" latinLnBrk="0" hangingPunct="1">
      <a:defRPr kumimoji="1" sz="2400" kern="1200">
        <a:solidFill>
          <a:schemeClr val="tx1"/>
        </a:solidFill>
        <a:latin typeface="黑体" charset="-122"/>
        <a:ea typeface="黑体" charset="-122"/>
        <a:cs typeface="+mn-cs"/>
      </a:defRPr>
    </a:lvl6pPr>
    <a:lvl7pPr marL="2743200" algn="l" defTabSz="914400" rtl="0" eaLnBrk="1" latinLnBrk="0" hangingPunct="1">
      <a:defRPr kumimoji="1" sz="2400" kern="1200">
        <a:solidFill>
          <a:schemeClr val="tx1"/>
        </a:solidFill>
        <a:latin typeface="黑体" charset="-122"/>
        <a:ea typeface="黑体" charset="-122"/>
        <a:cs typeface="+mn-cs"/>
      </a:defRPr>
    </a:lvl7pPr>
    <a:lvl8pPr marL="3200400" algn="l" defTabSz="914400" rtl="0" eaLnBrk="1" latinLnBrk="0" hangingPunct="1">
      <a:defRPr kumimoji="1" sz="2400" kern="1200">
        <a:solidFill>
          <a:schemeClr val="tx1"/>
        </a:solidFill>
        <a:latin typeface="黑体" charset="-122"/>
        <a:ea typeface="黑体" charset="-122"/>
        <a:cs typeface="+mn-cs"/>
      </a:defRPr>
    </a:lvl8pPr>
    <a:lvl9pPr marL="3657600" algn="l" defTabSz="914400" rtl="0" eaLnBrk="1" latinLnBrk="0" hangingPunct="1">
      <a:defRPr kumimoji="1" sz="2400" kern="1200">
        <a:solidFill>
          <a:schemeClr val="tx1"/>
        </a:solidFill>
        <a:latin typeface="黑体" charset="-122"/>
        <a:ea typeface="黑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6699FF"/>
    <a:srgbClr val="FF0000"/>
    <a:srgbClr val="000000"/>
    <a:srgbClr val="0033CC"/>
    <a:srgbClr val="660066"/>
    <a:srgbClr val="003300"/>
    <a:srgbClr val="F777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91" autoAdjust="0"/>
    <p:restoredTop sz="94660" autoAdjust="0"/>
  </p:normalViewPr>
  <p:slideViewPr>
    <p:cSldViewPr>
      <p:cViewPr varScale="1">
        <p:scale>
          <a:sx n="68" d="100"/>
          <a:sy n="68" d="100"/>
        </p:scale>
        <p:origin x="1704" y="2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5688"/>
    </p:cViewPr>
  </p:sorterViewPr>
  <p:notesViewPr>
    <p:cSldViewPr>
      <p:cViewPr varScale="1">
        <p:scale>
          <a:sx n="46" d="100"/>
          <a:sy n="46" d="100"/>
        </p:scale>
        <p:origin x="-1469"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_rels/viewProps.xml.rels><?xml version="1.0" encoding="UTF-8" standalone="yes"?>
<Relationships xmlns="http://schemas.openxmlformats.org/package/2006/relationships"><Relationship Id="rId9" Type="http://schemas.openxmlformats.org/officeDocument/2006/relationships/slide" Target="slides/slide18.xml"/><Relationship Id="rId20" Type="http://schemas.openxmlformats.org/officeDocument/2006/relationships/slide" Target="slides/slide31.xml"/><Relationship Id="rId21" Type="http://schemas.openxmlformats.org/officeDocument/2006/relationships/slide" Target="slides/slide32.xml"/><Relationship Id="rId22" Type="http://schemas.openxmlformats.org/officeDocument/2006/relationships/slide" Target="slides/slide33.xml"/><Relationship Id="rId23" Type="http://schemas.openxmlformats.org/officeDocument/2006/relationships/slide" Target="slides/slide34.xml"/><Relationship Id="rId10" Type="http://schemas.openxmlformats.org/officeDocument/2006/relationships/slide" Target="slides/slide19.xml"/><Relationship Id="rId11" Type="http://schemas.openxmlformats.org/officeDocument/2006/relationships/slide" Target="slides/slide20.xml"/><Relationship Id="rId12" Type="http://schemas.openxmlformats.org/officeDocument/2006/relationships/slide" Target="slides/slide21.xml"/><Relationship Id="rId13" Type="http://schemas.openxmlformats.org/officeDocument/2006/relationships/slide" Target="slides/slide24.xml"/><Relationship Id="rId14" Type="http://schemas.openxmlformats.org/officeDocument/2006/relationships/slide" Target="slides/slide25.xml"/><Relationship Id="rId15" Type="http://schemas.openxmlformats.org/officeDocument/2006/relationships/slide" Target="slides/slide26.xml"/><Relationship Id="rId16" Type="http://schemas.openxmlformats.org/officeDocument/2006/relationships/slide" Target="slides/slide27.xml"/><Relationship Id="rId17" Type="http://schemas.openxmlformats.org/officeDocument/2006/relationships/slide" Target="slides/slide28.xml"/><Relationship Id="rId18" Type="http://schemas.openxmlformats.org/officeDocument/2006/relationships/slide" Target="slides/slide29.xml"/><Relationship Id="rId19" Type="http://schemas.openxmlformats.org/officeDocument/2006/relationships/slide" Target="slides/slide30.xml"/><Relationship Id="rId1" Type="http://schemas.openxmlformats.org/officeDocument/2006/relationships/slide" Target="slides/slide3.xml"/><Relationship Id="rId2" Type="http://schemas.openxmlformats.org/officeDocument/2006/relationships/slide" Target="slides/slide4.xml"/><Relationship Id="rId3" Type="http://schemas.openxmlformats.org/officeDocument/2006/relationships/slide" Target="slides/slide9.xml"/><Relationship Id="rId4" Type="http://schemas.openxmlformats.org/officeDocument/2006/relationships/slide" Target="slides/slide10.xml"/><Relationship Id="rId5" Type="http://schemas.openxmlformats.org/officeDocument/2006/relationships/slide" Target="slides/slide12.xml"/><Relationship Id="rId6" Type="http://schemas.openxmlformats.org/officeDocument/2006/relationships/slide" Target="slides/slide13.xml"/><Relationship Id="rId7" Type="http://schemas.openxmlformats.org/officeDocument/2006/relationships/slide" Target="slides/slide16.xml"/><Relationship Id="rId8"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宋体" pitchFamily="2" charset="-122"/>
              </a:defRPr>
            </a:lvl1pPr>
          </a:lstStyle>
          <a:p>
            <a:pPr>
              <a:defRPr/>
            </a:pPr>
            <a:endParaRPr lang="en-US" altLang="zh-CN"/>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宋体" pitchFamily="2" charset="-122"/>
              </a:defRPr>
            </a:lvl1pPr>
          </a:lstStyle>
          <a:p>
            <a:pPr>
              <a:defRPr/>
            </a:pPr>
            <a:endParaRPr lang="en-US" altLang="zh-CN"/>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宋体" pitchFamily="2" charset="-122"/>
              </a:defRPr>
            </a:lvl1pPr>
          </a:lstStyle>
          <a:p>
            <a:pPr>
              <a:defRPr/>
            </a:pPr>
            <a:endParaRPr lang="en-US" altLang="zh-CN"/>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ea typeface="宋体" panose="02010600030101010101" pitchFamily="2" charset="-122"/>
              </a:defRPr>
            </a:lvl1pPr>
          </a:lstStyle>
          <a:p>
            <a:pPr>
              <a:defRPr/>
            </a:pPr>
            <a:fld id="{1CC69AAC-C0E6-B14A-A260-026B1917FDFD}" type="slidenum">
              <a:rPr lang="en-US" altLang="zh-CN"/>
              <a:pPr>
                <a:defRPr/>
              </a:pPr>
              <a:t>‹#›</a:t>
            </a:fld>
            <a:endParaRPr lang="en-US" altLang="zh-CN"/>
          </a:p>
        </p:txBody>
      </p:sp>
    </p:spTree>
    <p:extLst>
      <p:ext uri="{BB962C8B-B14F-4D97-AF65-F5344CB8AC3E}">
        <p14:creationId xmlns:p14="http://schemas.microsoft.com/office/powerpoint/2010/main" val="1655968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宋体" pitchFamily="2" charset="-122"/>
              </a:defRPr>
            </a:lvl1pPr>
          </a:lstStyle>
          <a:p>
            <a:pPr>
              <a:defRPr/>
            </a:pPr>
            <a:endParaRPr lang="en-US" altLang="zh-CN"/>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ea typeface="宋体" panose="02010600030101010101" pitchFamily="2" charset="-122"/>
              </a:defRPr>
            </a:lvl1pPr>
          </a:lstStyle>
          <a:p>
            <a:pPr>
              <a:defRPr/>
            </a:pPr>
            <a:fld id="{D4F614EC-FCFA-8B46-BB1A-848765B60A42}" type="slidenum">
              <a:rPr lang="en-US" altLang="zh-CN"/>
              <a:pPr>
                <a:defRPr/>
              </a:pPr>
              <a:t>‹#›</a:t>
            </a:fld>
            <a:endParaRPr lang="en-US" altLang="zh-CN"/>
          </a:p>
        </p:txBody>
      </p:sp>
    </p:spTree>
    <p:extLst>
      <p:ext uri="{BB962C8B-B14F-4D97-AF65-F5344CB8AC3E}">
        <p14:creationId xmlns:p14="http://schemas.microsoft.com/office/powerpoint/2010/main" val="17557018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image" Target="../media/image1.png"/></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0"/>
              </a:spcBef>
            </a:pPr>
            <a:fld id="{BD060CD8-A714-6E40-8D2A-5839F18B25B9}" type="slidenum">
              <a:rPr lang="en-US" altLang="zh-CN">
                <a:latin typeface="Tahoma" charset="0"/>
              </a:rPr>
              <a:pPr>
                <a:spcBef>
                  <a:spcPct val="0"/>
                </a:spcBef>
              </a:pPr>
              <a:t>5</a:t>
            </a:fld>
            <a:endParaRPr lang="en-US" altLang="zh-CN">
              <a:latin typeface="Tahoma" charset="0"/>
            </a:endParaRPr>
          </a:p>
        </p:txBody>
      </p:sp>
      <p:sp>
        <p:nvSpPr>
          <p:cNvPr id="10243" name="Rectangle 2"/>
          <p:cNvSpPr>
            <a:spLocks noChangeArrowheads="1" noTextEdit="1"/>
          </p:cNvSpPr>
          <p:nvPr>
            <p:ph type="sldImg"/>
          </p:nvPr>
        </p:nvSpPr>
        <p:spPr>
          <a:ln/>
        </p:spPr>
      </p:sp>
      <p:pic>
        <p:nvPicPr>
          <p:cNvPr id="10244" name="Picture 3"/>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81052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0"/>
              </a:spcBef>
            </a:pPr>
            <a:fld id="{0DF479BB-5EC8-C643-8BD6-36FD9F4D9611}" type="slidenum">
              <a:rPr lang="en-US" altLang="zh-CN">
                <a:latin typeface="Tahoma" charset="0"/>
              </a:rPr>
              <a:pPr>
                <a:spcBef>
                  <a:spcPct val="0"/>
                </a:spcBef>
              </a:pPr>
              <a:t>6</a:t>
            </a:fld>
            <a:endParaRPr lang="en-US" altLang="zh-CN">
              <a:latin typeface="Tahoma" charset="0"/>
            </a:endParaRPr>
          </a:p>
        </p:txBody>
      </p:sp>
      <p:sp>
        <p:nvSpPr>
          <p:cNvPr id="12291" name="Rectangle 2"/>
          <p:cNvSpPr>
            <a:spLocks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1917609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0"/>
              </a:spcBef>
            </a:pPr>
            <a:fld id="{FA6B5DE8-2BC6-2B44-A9E2-BD8933C25CA5}" type="slidenum">
              <a:rPr lang="en-US" altLang="zh-CN">
                <a:latin typeface="Tahoma" charset="0"/>
              </a:rPr>
              <a:pPr>
                <a:spcBef>
                  <a:spcPct val="0"/>
                </a:spcBef>
              </a:pPr>
              <a:t>7</a:t>
            </a:fld>
            <a:endParaRPr lang="en-US" altLang="zh-CN">
              <a:latin typeface="Tahoma" charset="0"/>
            </a:endParaRPr>
          </a:p>
        </p:txBody>
      </p:sp>
      <p:sp>
        <p:nvSpPr>
          <p:cNvPr id="14339" name="Rectangle 2"/>
          <p:cNvSpPr>
            <a:spLocks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1970952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0"/>
              </a:spcBef>
            </a:pPr>
            <a:fld id="{D5F3E943-5871-B242-B722-F497BF955756}" type="slidenum">
              <a:rPr lang="en-US" altLang="zh-CN">
                <a:latin typeface="Tahoma" charset="0"/>
              </a:rPr>
              <a:pPr>
                <a:spcBef>
                  <a:spcPct val="0"/>
                </a:spcBef>
              </a:pPr>
              <a:t>8</a:t>
            </a:fld>
            <a:endParaRPr lang="en-US" altLang="zh-CN">
              <a:latin typeface="Tahoma" charset="0"/>
            </a:endParaRPr>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861093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0"/>
              </a:spcBef>
            </a:pPr>
            <a:fld id="{6B1FD245-E696-354B-84C2-963D46C2AA27}" type="slidenum">
              <a:rPr lang="en-US" altLang="zh-CN">
                <a:latin typeface="Tahoma" charset="0"/>
              </a:rPr>
              <a:pPr>
                <a:spcBef>
                  <a:spcPct val="0"/>
                </a:spcBef>
              </a:pPr>
              <a:t>14</a:t>
            </a:fld>
            <a:endParaRPr lang="en-US" altLang="zh-CN">
              <a:latin typeface="Tahoma" charset="0"/>
            </a:endParaRPr>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50042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0"/>
              </a:spcBef>
            </a:pPr>
            <a:fld id="{B84EE72C-799F-EC4E-8487-D02D9498150A}" type="slidenum">
              <a:rPr lang="en-US" altLang="zh-CN">
                <a:latin typeface="Tahoma" charset="0"/>
              </a:rPr>
              <a:pPr>
                <a:spcBef>
                  <a:spcPct val="0"/>
                </a:spcBef>
              </a:pPr>
              <a:t>15</a:t>
            </a:fld>
            <a:endParaRPr lang="en-US" altLang="zh-CN">
              <a:latin typeface="Tahoma" charset="0"/>
            </a:endParaRPr>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1116845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24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24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24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6211" name="Rectangle 67"/>
          <p:cNvSpPr>
            <a:spLocks noGrp="1" noChangeArrowheads="1"/>
          </p:cNvSpPr>
          <p:nvPr>
            <p:ph type="ctrTitle"/>
          </p:nvPr>
        </p:nvSpPr>
        <p:spPr>
          <a:xfrm>
            <a:off x="914400" y="609600"/>
            <a:ext cx="7772400" cy="762000"/>
          </a:xfrm>
        </p:spPr>
        <p:txBody>
          <a:bodyPr/>
          <a:lstStyle>
            <a:lvl1pPr>
              <a:defRPr sz="3600">
                <a:ea typeface="黑体" pitchFamily="2" charset="-122"/>
              </a:defRPr>
            </a:lvl1pPr>
          </a:lstStyle>
          <a:p>
            <a:r>
              <a:rPr lang="zh-CN" altLang="en-US"/>
              <a:t>单击此处编辑母版标题样式</a:t>
            </a:r>
          </a:p>
        </p:txBody>
      </p:sp>
      <p:sp>
        <p:nvSpPr>
          <p:cNvPr id="6212" name="Rectangle 68" descr="Rectangle: Click to edit Master text styles&#10;Second level&#10;Third level&#10;Fourth level&#10;Fifth level"/>
          <p:cNvSpPr>
            <a:spLocks noGrp="1" noChangeArrowheads="1"/>
          </p:cNvSpPr>
          <p:nvPr>
            <p:ph type="subTitle" idx="1"/>
          </p:nvPr>
        </p:nvSpPr>
        <p:spPr>
          <a:xfrm>
            <a:off x="990600" y="1676400"/>
            <a:ext cx="7086600" cy="3657600"/>
          </a:xfrm>
        </p:spPr>
        <p:txBody>
          <a:bodyPr/>
          <a:lstStyle>
            <a:lvl1pPr marL="0" indent="0">
              <a:defRPr sz="2800"/>
            </a:lvl1pPr>
          </a:lstStyle>
          <a:p>
            <a:r>
              <a:rPr lang="zh-CN" altLang="en-US"/>
              <a:t>单击此处编辑母版副标题样式</a:t>
            </a:r>
          </a:p>
        </p:txBody>
      </p:sp>
      <p:sp>
        <p:nvSpPr>
          <p:cNvPr id="69" name="Rectangle 69"/>
          <p:cNvSpPr>
            <a:spLocks noGrp="1" noChangeArrowheads="1"/>
          </p:cNvSpPr>
          <p:nvPr>
            <p:ph type="dt" sz="quarter" idx="10"/>
          </p:nvPr>
        </p:nvSpPr>
        <p:spPr/>
        <p:txBody>
          <a:bodyPr/>
          <a:lstStyle>
            <a:lvl1pPr>
              <a:defRPr/>
            </a:lvl1pPr>
          </a:lstStyle>
          <a:p>
            <a:pPr>
              <a:defRPr/>
            </a:pPr>
            <a:fld id="{E42B3258-B86D-0849-B32A-F6B8C7EEC09C}" type="datetime1">
              <a:rPr lang="en-US"/>
              <a:pPr>
                <a:defRPr/>
              </a:pPr>
              <a:t>4/19/19</a:t>
            </a:fld>
            <a:endParaRPr lang="en-US" altLang="zh-CN"/>
          </a:p>
        </p:txBody>
      </p:sp>
      <p:sp>
        <p:nvSpPr>
          <p:cNvPr id="70" name="Rectangle 70"/>
          <p:cNvSpPr>
            <a:spLocks noGrp="1" noChangeArrowheads="1"/>
          </p:cNvSpPr>
          <p:nvPr>
            <p:ph type="ftr" sz="quarter" idx="11"/>
          </p:nvPr>
        </p:nvSpPr>
        <p:spPr/>
        <p:txBody>
          <a:bodyPr/>
          <a:lstStyle>
            <a:lvl1pPr>
              <a:defRPr/>
            </a:lvl1pPr>
          </a:lstStyle>
          <a:p>
            <a:pPr>
              <a:defRPr/>
            </a:pPr>
            <a:endParaRPr lang="en-US" altLang="zh-CN"/>
          </a:p>
        </p:txBody>
      </p:sp>
      <p:sp>
        <p:nvSpPr>
          <p:cNvPr id="71" name="Rectangle 71"/>
          <p:cNvSpPr>
            <a:spLocks noGrp="1" noChangeArrowheads="1"/>
          </p:cNvSpPr>
          <p:nvPr>
            <p:ph type="sldNum" sz="quarter" idx="12"/>
          </p:nvPr>
        </p:nvSpPr>
        <p:spPr/>
        <p:txBody>
          <a:bodyPr/>
          <a:lstStyle>
            <a:lvl1pPr>
              <a:defRPr/>
            </a:lvl1pPr>
          </a:lstStyle>
          <a:p>
            <a:pPr>
              <a:defRPr/>
            </a:pPr>
            <a:fld id="{69C2E0D0-3B79-F342-88C2-18D7FAE230DB}" type="slidenum">
              <a:rPr lang="en-US" altLang="zh-CN"/>
              <a:pPr>
                <a:defRPr/>
              </a:pPr>
              <a:t>‹#›</a:t>
            </a:fld>
            <a:endParaRPr lang="en-US" altLang="zh-CN"/>
          </a:p>
        </p:txBody>
      </p:sp>
    </p:spTree>
    <p:extLst>
      <p:ext uri="{BB962C8B-B14F-4D97-AF65-F5344CB8AC3E}">
        <p14:creationId xmlns:p14="http://schemas.microsoft.com/office/powerpoint/2010/main" val="194009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5"/>
          <p:cNvSpPr>
            <a:spLocks noGrp="1" noChangeArrowheads="1"/>
          </p:cNvSpPr>
          <p:nvPr>
            <p:ph type="dt" sz="half" idx="10"/>
          </p:nvPr>
        </p:nvSpPr>
        <p:spPr>
          <a:ln/>
        </p:spPr>
        <p:txBody>
          <a:bodyPr/>
          <a:lstStyle>
            <a:lvl1pPr>
              <a:defRPr/>
            </a:lvl1pPr>
          </a:lstStyle>
          <a:p>
            <a:pPr>
              <a:defRPr/>
            </a:pPr>
            <a:fld id="{804C76E3-EDF8-C941-BA00-B24FB6016FB8}" type="datetime1">
              <a:rPr lang="en-US"/>
              <a:pPr>
                <a:defRPr/>
              </a:pPr>
              <a:t>4/19/19</a:t>
            </a:fld>
            <a:endParaRPr lang="en-US"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7"/>
          <p:cNvSpPr>
            <a:spLocks noGrp="1" noChangeArrowheads="1"/>
          </p:cNvSpPr>
          <p:nvPr>
            <p:ph type="sldNum" sz="quarter" idx="12"/>
          </p:nvPr>
        </p:nvSpPr>
        <p:spPr>
          <a:ln/>
        </p:spPr>
        <p:txBody>
          <a:bodyPr/>
          <a:lstStyle>
            <a:lvl1pPr>
              <a:defRPr/>
            </a:lvl1pPr>
          </a:lstStyle>
          <a:p>
            <a:pPr>
              <a:defRPr/>
            </a:pPr>
            <a:fld id="{F7D3B81D-5A0B-2142-933B-2E479AFA1637}" type="slidenum">
              <a:rPr lang="en-US" altLang="zh-CN"/>
              <a:pPr>
                <a:defRPr/>
              </a:pPr>
              <a:t>‹#›</a:t>
            </a:fld>
            <a:endParaRPr lang="en-US" altLang="zh-CN"/>
          </a:p>
        </p:txBody>
      </p:sp>
    </p:spTree>
    <p:extLst>
      <p:ext uri="{BB962C8B-B14F-4D97-AF65-F5344CB8AC3E}">
        <p14:creationId xmlns:p14="http://schemas.microsoft.com/office/powerpoint/2010/main" val="83495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533400"/>
            <a:ext cx="200025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533400"/>
            <a:ext cx="584835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5"/>
          <p:cNvSpPr>
            <a:spLocks noGrp="1" noChangeArrowheads="1"/>
          </p:cNvSpPr>
          <p:nvPr>
            <p:ph type="dt" sz="half" idx="10"/>
          </p:nvPr>
        </p:nvSpPr>
        <p:spPr>
          <a:ln/>
        </p:spPr>
        <p:txBody>
          <a:bodyPr/>
          <a:lstStyle>
            <a:lvl1pPr>
              <a:defRPr/>
            </a:lvl1pPr>
          </a:lstStyle>
          <a:p>
            <a:pPr>
              <a:defRPr/>
            </a:pPr>
            <a:fld id="{72B440E0-CAE1-3D40-AABB-D5128C096C5A}" type="datetime1">
              <a:rPr lang="en-US"/>
              <a:pPr>
                <a:defRPr/>
              </a:pPr>
              <a:t>4/19/19</a:t>
            </a:fld>
            <a:endParaRPr lang="en-US"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7"/>
          <p:cNvSpPr>
            <a:spLocks noGrp="1" noChangeArrowheads="1"/>
          </p:cNvSpPr>
          <p:nvPr>
            <p:ph type="sldNum" sz="quarter" idx="12"/>
          </p:nvPr>
        </p:nvSpPr>
        <p:spPr>
          <a:ln/>
        </p:spPr>
        <p:txBody>
          <a:bodyPr/>
          <a:lstStyle>
            <a:lvl1pPr>
              <a:defRPr/>
            </a:lvl1pPr>
          </a:lstStyle>
          <a:p>
            <a:pPr>
              <a:defRPr/>
            </a:pPr>
            <a:fld id="{7B8BFFA2-60CB-7646-802D-B7A283D96E69}" type="slidenum">
              <a:rPr lang="en-US" altLang="zh-CN"/>
              <a:pPr>
                <a:defRPr/>
              </a:pPr>
              <a:t>‹#›</a:t>
            </a:fld>
            <a:endParaRPr lang="en-US" altLang="zh-CN"/>
          </a:p>
        </p:txBody>
      </p:sp>
    </p:spTree>
    <p:extLst>
      <p:ext uri="{BB962C8B-B14F-4D97-AF65-F5344CB8AC3E}">
        <p14:creationId xmlns:p14="http://schemas.microsoft.com/office/powerpoint/2010/main" val="141801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5"/>
          <p:cNvSpPr>
            <a:spLocks noGrp="1" noChangeArrowheads="1"/>
          </p:cNvSpPr>
          <p:nvPr>
            <p:ph type="dt" sz="half" idx="10"/>
          </p:nvPr>
        </p:nvSpPr>
        <p:spPr>
          <a:ln/>
        </p:spPr>
        <p:txBody>
          <a:bodyPr/>
          <a:lstStyle>
            <a:lvl1pPr>
              <a:defRPr/>
            </a:lvl1pPr>
          </a:lstStyle>
          <a:p>
            <a:pPr>
              <a:defRPr/>
            </a:pPr>
            <a:fld id="{5FA607FF-CE42-BF4D-9CED-76EB0F1DDA54}" type="datetime1">
              <a:rPr lang="en-US"/>
              <a:pPr>
                <a:defRPr/>
              </a:pPr>
              <a:t>4/19/19</a:t>
            </a:fld>
            <a:endParaRPr lang="en-US"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7"/>
          <p:cNvSpPr>
            <a:spLocks noGrp="1" noChangeArrowheads="1"/>
          </p:cNvSpPr>
          <p:nvPr>
            <p:ph type="sldNum" sz="quarter" idx="12"/>
          </p:nvPr>
        </p:nvSpPr>
        <p:spPr>
          <a:ln/>
        </p:spPr>
        <p:txBody>
          <a:bodyPr/>
          <a:lstStyle>
            <a:lvl1pPr>
              <a:defRPr/>
            </a:lvl1pPr>
          </a:lstStyle>
          <a:p>
            <a:pPr>
              <a:defRPr/>
            </a:pPr>
            <a:fld id="{B8C4D832-2517-7042-A00E-B922735818CF}" type="slidenum">
              <a:rPr lang="en-US" altLang="zh-CN"/>
              <a:pPr>
                <a:defRPr/>
              </a:pPr>
              <a:t>‹#›</a:t>
            </a:fld>
            <a:endParaRPr lang="en-US" altLang="zh-CN"/>
          </a:p>
        </p:txBody>
      </p:sp>
    </p:spTree>
    <p:extLst>
      <p:ext uri="{BB962C8B-B14F-4D97-AF65-F5344CB8AC3E}">
        <p14:creationId xmlns:p14="http://schemas.microsoft.com/office/powerpoint/2010/main" val="181705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5"/>
          <p:cNvSpPr>
            <a:spLocks noGrp="1" noChangeArrowheads="1"/>
          </p:cNvSpPr>
          <p:nvPr>
            <p:ph type="dt" sz="half" idx="10"/>
          </p:nvPr>
        </p:nvSpPr>
        <p:spPr>
          <a:ln/>
        </p:spPr>
        <p:txBody>
          <a:bodyPr/>
          <a:lstStyle>
            <a:lvl1pPr>
              <a:defRPr/>
            </a:lvl1pPr>
          </a:lstStyle>
          <a:p>
            <a:pPr>
              <a:defRPr/>
            </a:pPr>
            <a:fld id="{75C768DE-83D3-AB4E-9AA3-64C36F7B1F1F}" type="datetime1">
              <a:rPr lang="en-US"/>
              <a:pPr>
                <a:defRPr/>
              </a:pPr>
              <a:t>4/19/19</a:t>
            </a:fld>
            <a:endParaRPr lang="en-US"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7"/>
          <p:cNvSpPr>
            <a:spLocks noGrp="1" noChangeArrowheads="1"/>
          </p:cNvSpPr>
          <p:nvPr>
            <p:ph type="sldNum" sz="quarter" idx="12"/>
          </p:nvPr>
        </p:nvSpPr>
        <p:spPr>
          <a:ln/>
        </p:spPr>
        <p:txBody>
          <a:bodyPr/>
          <a:lstStyle>
            <a:lvl1pPr>
              <a:defRPr/>
            </a:lvl1pPr>
          </a:lstStyle>
          <a:p>
            <a:pPr>
              <a:defRPr/>
            </a:pPr>
            <a:fld id="{16ACF2B8-9246-9642-95F7-9ADAB13418D2}" type="slidenum">
              <a:rPr lang="en-US" altLang="zh-CN"/>
              <a:pPr>
                <a:defRPr/>
              </a:pPr>
              <a:t>‹#›</a:t>
            </a:fld>
            <a:endParaRPr lang="en-US" altLang="zh-CN"/>
          </a:p>
        </p:txBody>
      </p:sp>
    </p:spTree>
    <p:extLst>
      <p:ext uri="{BB962C8B-B14F-4D97-AF65-F5344CB8AC3E}">
        <p14:creationId xmlns:p14="http://schemas.microsoft.com/office/powerpoint/2010/main" val="2091068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76400"/>
            <a:ext cx="38862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676400"/>
            <a:ext cx="38862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5"/>
          <p:cNvSpPr>
            <a:spLocks noGrp="1" noChangeArrowheads="1"/>
          </p:cNvSpPr>
          <p:nvPr>
            <p:ph type="dt" sz="half" idx="10"/>
          </p:nvPr>
        </p:nvSpPr>
        <p:spPr>
          <a:ln/>
        </p:spPr>
        <p:txBody>
          <a:bodyPr/>
          <a:lstStyle>
            <a:lvl1pPr>
              <a:defRPr/>
            </a:lvl1pPr>
          </a:lstStyle>
          <a:p>
            <a:pPr>
              <a:defRPr/>
            </a:pPr>
            <a:fld id="{109DC220-8728-BB46-A6B8-284680CC4CF2}" type="datetime1">
              <a:rPr lang="en-US"/>
              <a:pPr>
                <a:defRPr/>
              </a:pPr>
              <a:t>4/19/19</a:t>
            </a:fld>
            <a:endParaRPr lang="en-US" altLang="zh-CN"/>
          </a:p>
        </p:txBody>
      </p:sp>
      <p:sp>
        <p:nvSpPr>
          <p:cNvPr id="6"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7"/>
          <p:cNvSpPr>
            <a:spLocks noGrp="1" noChangeArrowheads="1"/>
          </p:cNvSpPr>
          <p:nvPr>
            <p:ph type="sldNum" sz="quarter" idx="12"/>
          </p:nvPr>
        </p:nvSpPr>
        <p:spPr>
          <a:ln/>
        </p:spPr>
        <p:txBody>
          <a:bodyPr/>
          <a:lstStyle>
            <a:lvl1pPr>
              <a:defRPr/>
            </a:lvl1pPr>
          </a:lstStyle>
          <a:p>
            <a:pPr>
              <a:defRPr/>
            </a:pPr>
            <a:fld id="{98C8EAC7-CE29-C747-AD46-9258E372881A}" type="slidenum">
              <a:rPr lang="en-US" altLang="zh-CN"/>
              <a:pPr>
                <a:defRPr/>
              </a:pPr>
              <a:t>‹#›</a:t>
            </a:fld>
            <a:endParaRPr lang="en-US" altLang="zh-CN"/>
          </a:p>
        </p:txBody>
      </p:sp>
    </p:spTree>
    <p:extLst>
      <p:ext uri="{BB962C8B-B14F-4D97-AF65-F5344CB8AC3E}">
        <p14:creationId xmlns:p14="http://schemas.microsoft.com/office/powerpoint/2010/main" val="101994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5"/>
          <p:cNvSpPr>
            <a:spLocks noGrp="1" noChangeArrowheads="1"/>
          </p:cNvSpPr>
          <p:nvPr>
            <p:ph type="dt" sz="half" idx="10"/>
          </p:nvPr>
        </p:nvSpPr>
        <p:spPr>
          <a:ln/>
        </p:spPr>
        <p:txBody>
          <a:bodyPr/>
          <a:lstStyle>
            <a:lvl1pPr>
              <a:defRPr/>
            </a:lvl1pPr>
          </a:lstStyle>
          <a:p>
            <a:pPr>
              <a:defRPr/>
            </a:pPr>
            <a:fld id="{BB14E9CA-F6E7-FF4F-BD7C-E93E0CCB4B95}" type="datetime1">
              <a:rPr lang="en-US"/>
              <a:pPr>
                <a:defRPr/>
              </a:pPr>
              <a:t>4/19/19</a:t>
            </a:fld>
            <a:endParaRPr lang="en-US" altLang="zh-CN"/>
          </a:p>
        </p:txBody>
      </p:sp>
      <p:sp>
        <p:nvSpPr>
          <p:cNvPr id="8"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7"/>
          <p:cNvSpPr>
            <a:spLocks noGrp="1" noChangeArrowheads="1"/>
          </p:cNvSpPr>
          <p:nvPr>
            <p:ph type="sldNum" sz="quarter" idx="12"/>
          </p:nvPr>
        </p:nvSpPr>
        <p:spPr>
          <a:ln/>
        </p:spPr>
        <p:txBody>
          <a:bodyPr/>
          <a:lstStyle>
            <a:lvl1pPr>
              <a:defRPr/>
            </a:lvl1pPr>
          </a:lstStyle>
          <a:p>
            <a:pPr>
              <a:defRPr/>
            </a:pPr>
            <a:fld id="{998E575D-0D99-ED42-BA27-37C6D8472FF0}" type="slidenum">
              <a:rPr lang="en-US" altLang="zh-CN"/>
              <a:pPr>
                <a:defRPr/>
              </a:pPr>
              <a:t>‹#›</a:t>
            </a:fld>
            <a:endParaRPr lang="en-US" altLang="zh-CN"/>
          </a:p>
        </p:txBody>
      </p:sp>
    </p:spTree>
    <p:extLst>
      <p:ext uri="{BB962C8B-B14F-4D97-AF65-F5344CB8AC3E}">
        <p14:creationId xmlns:p14="http://schemas.microsoft.com/office/powerpoint/2010/main" val="96062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5"/>
          <p:cNvSpPr>
            <a:spLocks noGrp="1" noChangeArrowheads="1"/>
          </p:cNvSpPr>
          <p:nvPr>
            <p:ph type="dt" sz="half" idx="10"/>
          </p:nvPr>
        </p:nvSpPr>
        <p:spPr>
          <a:ln/>
        </p:spPr>
        <p:txBody>
          <a:bodyPr/>
          <a:lstStyle>
            <a:lvl1pPr>
              <a:defRPr/>
            </a:lvl1pPr>
          </a:lstStyle>
          <a:p>
            <a:pPr>
              <a:defRPr/>
            </a:pPr>
            <a:fld id="{1AA67F8B-9C1E-AA45-A9B6-387BBD655B4F}" type="datetime1">
              <a:rPr lang="en-US"/>
              <a:pPr>
                <a:defRPr/>
              </a:pPr>
              <a:t>4/19/19</a:t>
            </a:fld>
            <a:endParaRPr lang="en-US" altLang="zh-CN"/>
          </a:p>
        </p:txBody>
      </p:sp>
      <p:sp>
        <p:nvSpPr>
          <p:cNvPr id="4"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7"/>
          <p:cNvSpPr>
            <a:spLocks noGrp="1" noChangeArrowheads="1"/>
          </p:cNvSpPr>
          <p:nvPr>
            <p:ph type="sldNum" sz="quarter" idx="12"/>
          </p:nvPr>
        </p:nvSpPr>
        <p:spPr>
          <a:ln/>
        </p:spPr>
        <p:txBody>
          <a:bodyPr/>
          <a:lstStyle>
            <a:lvl1pPr>
              <a:defRPr/>
            </a:lvl1pPr>
          </a:lstStyle>
          <a:p>
            <a:pPr>
              <a:defRPr/>
            </a:pPr>
            <a:fld id="{FDE97F8A-B2DE-8046-9177-C3D15CEF1B56}" type="slidenum">
              <a:rPr lang="en-US" altLang="zh-CN"/>
              <a:pPr>
                <a:defRPr/>
              </a:pPr>
              <a:t>‹#›</a:t>
            </a:fld>
            <a:endParaRPr lang="en-US" altLang="zh-CN"/>
          </a:p>
        </p:txBody>
      </p:sp>
    </p:spTree>
    <p:extLst>
      <p:ext uri="{BB962C8B-B14F-4D97-AF65-F5344CB8AC3E}">
        <p14:creationId xmlns:p14="http://schemas.microsoft.com/office/powerpoint/2010/main" val="40818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86BDD5C9-E82C-874E-B2F6-B6129BAF929A}" type="datetime1">
              <a:rPr lang="en-US"/>
              <a:pPr>
                <a:defRPr/>
              </a:pPr>
              <a:t>4/19/19</a:t>
            </a:fld>
            <a:endParaRPr lang="en-US" altLang="zh-CN"/>
          </a:p>
        </p:txBody>
      </p:sp>
      <p:sp>
        <p:nvSpPr>
          <p:cNvPr id="3"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7"/>
          <p:cNvSpPr>
            <a:spLocks noGrp="1" noChangeArrowheads="1"/>
          </p:cNvSpPr>
          <p:nvPr>
            <p:ph type="sldNum" sz="quarter" idx="12"/>
          </p:nvPr>
        </p:nvSpPr>
        <p:spPr>
          <a:ln/>
        </p:spPr>
        <p:txBody>
          <a:bodyPr/>
          <a:lstStyle>
            <a:lvl1pPr>
              <a:defRPr/>
            </a:lvl1pPr>
          </a:lstStyle>
          <a:p>
            <a:pPr>
              <a:defRPr/>
            </a:pPr>
            <a:fld id="{6484DF17-DD8F-C34D-9AB8-398F9F75CADE}" type="slidenum">
              <a:rPr lang="en-US" altLang="zh-CN"/>
              <a:pPr>
                <a:defRPr/>
              </a:pPr>
              <a:t>‹#›</a:t>
            </a:fld>
            <a:endParaRPr lang="en-US" altLang="zh-CN"/>
          </a:p>
        </p:txBody>
      </p:sp>
    </p:spTree>
    <p:extLst>
      <p:ext uri="{BB962C8B-B14F-4D97-AF65-F5344CB8AC3E}">
        <p14:creationId xmlns:p14="http://schemas.microsoft.com/office/powerpoint/2010/main" val="124936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5"/>
          <p:cNvSpPr>
            <a:spLocks noGrp="1" noChangeArrowheads="1"/>
          </p:cNvSpPr>
          <p:nvPr>
            <p:ph type="dt" sz="half" idx="10"/>
          </p:nvPr>
        </p:nvSpPr>
        <p:spPr>
          <a:ln/>
        </p:spPr>
        <p:txBody>
          <a:bodyPr/>
          <a:lstStyle>
            <a:lvl1pPr>
              <a:defRPr/>
            </a:lvl1pPr>
          </a:lstStyle>
          <a:p>
            <a:pPr>
              <a:defRPr/>
            </a:pPr>
            <a:fld id="{232A01B3-9059-3C4E-B8A3-09200FB38693}" type="datetime1">
              <a:rPr lang="en-US"/>
              <a:pPr>
                <a:defRPr/>
              </a:pPr>
              <a:t>4/19/19</a:t>
            </a:fld>
            <a:endParaRPr lang="en-US" altLang="zh-CN"/>
          </a:p>
        </p:txBody>
      </p:sp>
      <p:sp>
        <p:nvSpPr>
          <p:cNvPr id="6"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7"/>
          <p:cNvSpPr>
            <a:spLocks noGrp="1" noChangeArrowheads="1"/>
          </p:cNvSpPr>
          <p:nvPr>
            <p:ph type="sldNum" sz="quarter" idx="12"/>
          </p:nvPr>
        </p:nvSpPr>
        <p:spPr>
          <a:ln/>
        </p:spPr>
        <p:txBody>
          <a:bodyPr/>
          <a:lstStyle>
            <a:lvl1pPr>
              <a:defRPr/>
            </a:lvl1pPr>
          </a:lstStyle>
          <a:p>
            <a:pPr>
              <a:defRPr/>
            </a:pPr>
            <a:fld id="{E3B670A0-C2AB-BE4F-9344-F267127ED0F7}" type="slidenum">
              <a:rPr lang="en-US" altLang="zh-CN"/>
              <a:pPr>
                <a:defRPr/>
              </a:pPr>
              <a:t>‹#›</a:t>
            </a:fld>
            <a:endParaRPr lang="en-US" altLang="zh-CN"/>
          </a:p>
        </p:txBody>
      </p:sp>
    </p:spTree>
    <p:extLst>
      <p:ext uri="{BB962C8B-B14F-4D97-AF65-F5344CB8AC3E}">
        <p14:creationId xmlns:p14="http://schemas.microsoft.com/office/powerpoint/2010/main" val="214575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5"/>
          <p:cNvSpPr>
            <a:spLocks noGrp="1" noChangeArrowheads="1"/>
          </p:cNvSpPr>
          <p:nvPr>
            <p:ph type="dt" sz="half" idx="10"/>
          </p:nvPr>
        </p:nvSpPr>
        <p:spPr>
          <a:ln/>
        </p:spPr>
        <p:txBody>
          <a:bodyPr/>
          <a:lstStyle>
            <a:lvl1pPr>
              <a:defRPr/>
            </a:lvl1pPr>
          </a:lstStyle>
          <a:p>
            <a:pPr>
              <a:defRPr/>
            </a:pPr>
            <a:fld id="{84FFFFD5-676D-7643-9C12-43DDC0147505}" type="datetime1">
              <a:rPr lang="en-US"/>
              <a:pPr>
                <a:defRPr/>
              </a:pPr>
              <a:t>4/19/19</a:t>
            </a:fld>
            <a:endParaRPr lang="en-US" altLang="zh-CN"/>
          </a:p>
        </p:txBody>
      </p:sp>
      <p:sp>
        <p:nvSpPr>
          <p:cNvPr id="6"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7"/>
          <p:cNvSpPr>
            <a:spLocks noGrp="1" noChangeArrowheads="1"/>
          </p:cNvSpPr>
          <p:nvPr>
            <p:ph type="sldNum" sz="quarter" idx="12"/>
          </p:nvPr>
        </p:nvSpPr>
        <p:spPr>
          <a:ln/>
        </p:spPr>
        <p:txBody>
          <a:bodyPr/>
          <a:lstStyle>
            <a:lvl1pPr>
              <a:defRPr/>
            </a:lvl1pPr>
          </a:lstStyle>
          <a:p>
            <a:pPr>
              <a:defRPr/>
            </a:pPr>
            <a:fld id="{968614AA-0EA6-C646-B9EC-CCB63F761224}" type="slidenum">
              <a:rPr lang="en-US" altLang="zh-CN"/>
              <a:pPr>
                <a:defRPr/>
              </a:pPr>
              <a:t>‹#›</a:t>
            </a:fld>
            <a:endParaRPr lang="en-US" altLang="zh-CN"/>
          </a:p>
        </p:txBody>
      </p:sp>
    </p:spTree>
    <p:extLst>
      <p:ext uri="{BB962C8B-B14F-4D97-AF65-F5344CB8AC3E}">
        <p14:creationId xmlns:p14="http://schemas.microsoft.com/office/powerpoint/2010/main" val="9890140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24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24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24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5334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685800" y="1676400"/>
            <a:ext cx="7924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5185"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Tahoma" pitchFamily="34" charset="0"/>
                <a:ea typeface="+mn-ea"/>
              </a:defRPr>
            </a:lvl1pPr>
          </a:lstStyle>
          <a:p>
            <a:pPr>
              <a:defRPr/>
            </a:pPr>
            <a:fld id="{3F2AAD34-32D7-E647-8F4A-3F20E296A28B}" type="datetime1">
              <a:rPr lang="en-US"/>
              <a:pPr>
                <a:defRPr/>
              </a:pPr>
              <a:t>4/19/19</a:t>
            </a:fld>
            <a:endParaRPr lang="en-US" altLang="zh-CN"/>
          </a:p>
        </p:txBody>
      </p:sp>
      <p:sp>
        <p:nvSpPr>
          <p:cNvPr id="5186"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Tahoma" pitchFamily="34" charset="0"/>
                <a:ea typeface="+mn-ea"/>
              </a:defRPr>
            </a:lvl1pPr>
          </a:lstStyle>
          <a:p>
            <a:pPr>
              <a:defRPr/>
            </a:pPr>
            <a:endParaRPr lang="en-US" altLang="zh-CN"/>
          </a:p>
        </p:txBody>
      </p:sp>
      <p:sp>
        <p:nvSpPr>
          <p:cNvPr id="5187"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Tahoma" panose="020B0604030504040204" pitchFamily="34" charset="0"/>
                <a:ea typeface="宋体" panose="02010600030101010101" pitchFamily="2" charset="-122"/>
              </a:defRPr>
            </a:lvl1pPr>
          </a:lstStyle>
          <a:p>
            <a:pPr>
              <a:defRPr/>
            </a:pPr>
            <a:fld id="{9543122A-884A-9E4D-A09C-8CCAD0DAAB1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p:txStyles>
    <p:titleStyle>
      <a:lvl1pPr algn="ctr" rtl="0" eaLnBrk="0" fontAlgn="base" hangingPunct="0">
        <a:spcBef>
          <a:spcPct val="0"/>
        </a:spcBef>
        <a:spcAft>
          <a:spcPct val="0"/>
        </a:spcAft>
        <a:defRPr kumimoji="1" sz="4000">
          <a:solidFill>
            <a:srgbClr val="000000"/>
          </a:solidFill>
          <a:latin typeface="+mj-lt"/>
          <a:ea typeface="+mj-ea"/>
          <a:cs typeface="+mj-cs"/>
        </a:defRPr>
      </a:lvl1pPr>
      <a:lvl2pPr algn="ctr" rtl="0" eaLnBrk="0" fontAlgn="base" hangingPunct="0">
        <a:spcBef>
          <a:spcPct val="0"/>
        </a:spcBef>
        <a:spcAft>
          <a:spcPct val="0"/>
        </a:spcAft>
        <a:defRPr kumimoji="1" sz="4000">
          <a:solidFill>
            <a:srgbClr val="000000"/>
          </a:solidFill>
          <a:latin typeface="Comic Sans MS" pitchFamily="66" charset="0"/>
          <a:ea typeface="宋体" pitchFamily="2" charset="-122"/>
        </a:defRPr>
      </a:lvl2pPr>
      <a:lvl3pPr algn="ctr" rtl="0" eaLnBrk="0" fontAlgn="base" hangingPunct="0">
        <a:spcBef>
          <a:spcPct val="0"/>
        </a:spcBef>
        <a:spcAft>
          <a:spcPct val="0"/>
        </a:spcAft>
        <a:defRPr kumimoji="1" sz="4000">
          <a:solidFill>
            <a:srgbClr val="000000"/>
          </a:solidFill>
          <a:latin typeface="Comic Sans MS" pitchFamily="66" charset="0"/>
          <a:ea typeface="宋体" pitchFamily="2" charset="-122"/>
        </a:defRPr>
      </a:lvl3pPr>
      <a:lvl4pPr algn="ctr" rtl="0" eaLnBrk="0" fontAlgn="base" hangingPunct="0">
        <a:spcBef>
          <a:spcPct val="0"/>
        </a:spcBef>
        <a:spcAft>
          <a:spcPct val="0"/>
        </a:spcAft>
        <a:defRPr kumimoji="1" sz="4000">
          <a:solidFill>
            <a:srgbClr val="000000"/>
          </a:solidFill>
          <a:latin typeface="Comic Sans MS" pitchFamily="66" charset="0"/>
          <a:ea typeface="宋体" pitchFamily="2" charset="-122"/>
        </a:defRPr>
      </a:lvl4pPr>
      <a:lvl5pPr algn="ctr" rtl="0" eaLnBrk="0" fontAlgn="base" hangingPunct="0">
        <a:spcBef>
          <a:spcPct val="0"/>
        </a:spcBef>
        <a:spcAft>
          <a:spcPct val="0"/>
        </a:spcAft>
        <a:defRPr kumimoji="1" sz="4000">
          <a:solidFill>
            <a:srgbClr val="000000"/>
          </a:solidFill>
          <a:latin typeface="Comic Sans MS" pitchFamily="66" charset="0"/>
          <a:ea typeface="宋体" pitchFamily="2" charset="-122"/>
        </a:defRPr>
      </a:lvl5pPr>
      <a:lvl6pPr marL="457200" algn="ctr" rtl="0" fontAlgn="base">
        <a:spcBef>
          <a:spcPct val="0"/>
        </a:spcBef>
        <a:spcAft>
          <a:spcPct val="0"/>
        </a:spcAft>
        <a:defRPr kumimoji="1" sz="4000">
          <a:solidFill>
            <a:srgbClr val="000000"/>
          </a:solidFill>
          <a:latin typeface="Comic Sans MS" pitchFamily="66" charset="0"/>
          <a:ea typeface="宋体" pitchFamily="2" charset="-122"/>
        </a:defRPr>
      </a:lvl6pPr>
      <a:lvl7pPr marL="914400" algn="ctr" rtl="0" fontAlgn="base">
        <a:spcBef>
          <a:spcPct val="0"/>
        </a:spcBef>
        <a:spcAft>
          <a:spcPct val="0"/>
        </a:spcAft>
        <a:defRPr kumimoji="1" sz="4000">
          <a:solidFill>
            <a:srgbClr val="000000"/>
          </a:solidFill>
          <a:latin typeface="Comic Sans MS" pitchFamily="66" charset="0"/>
          <a:ea typeface="宋体" pitchFamily="2" charset="-122"/>
        </a:defRPr>
      </a:lvl7pPr>
      <a:lvl8pPr marL="1371600" algn="ctr" rtl="0" fontAlgn="base">
        <a:spcBef>
          <a:spcPct val="0"/>
        </a:spcBef>
        <a:spcAft>
          <a:spcPct val="0"/>
        </a:spcAft>
        <a:defRPr kumimoji="1" sz="4000">
          <a:solidFill>
            <a:srgbClr val="000000"/>
          </a:solidFill>
          <a:latin typeface="Comic Sans MS" pitchFamily="66" charset="0"/>
          <a:ea typeface="宋体" pitchFamily="2" charset="-122"/>
        </a:defRPr>
      </a:lvl8pPr>
      <a:lvl9pPr marL="1828800" algn="ctr" rtl="0" fontAlgn="base">
        <a:spcBef>
          <a:spcPct val="0"/>
        </a:spcBef>
        <a:spcAft>
          <a:spcPct val="0"/>
        </a:spcAft>
        <a:defRPr kumimoji="1" sz="4000">
          <a:solidFill>
            <a:srgbClr val="000000"/>
          </a:solidFill>
          <a:latin typeface="Comic Sans MS" pitchFamily="66" charset="0"/>
          <a:ea typeface="宋体" pitchFamily="2" charset="-122"/>
        </a:defRPr>
      </a:lvl9pPr>
    </p:titleStyle>
    <p:bodyStyle>
      <a:lvl1pPr marL="342900" indent="-342900" algn="l" rtl="0" eaLnBrk="0" fontAlgn="t" hangingPunct="0">
        <a:lnSpc>
          <a:spcPct val="110000"/>
        </a:lnSpc>
        <a:spcBef>
          <a:spcPct val="20000"/>
        </a:spcBef>
        <a:spcAft>
          <a:spcPct val="0"/>
        </a:spcAft>
        <a:buClr>
          <a:schemeClr val="hlink"/>
        </a:buClr>
        <a:buSzPct val="110000"/>
        <a:buFont typeface="Wingdings" charset="2"/>
        <a:buChar char="•"/>
        <a:defRPr kumimoji="1"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charset="2"/>
        <a:buChar char="–"/>
        <a:defRPr kumimoji="1" sz="2400">
          <a:solidFill>
            <a:srgbClr val="000000"/>
          </a:solidFill>
          <a:latin typeface="Courier"/>
          <a:ea typeface="+mn-ea"/>
        </a:defRPr>
      </a:lvl2pPr>
      <a:lvl3pPr marL="1143000" indent="-228600" algn="l" rtl="0" eaLnBrk="0" fontAlgn="base" hangingPunct="0">
        <a:spcBef>
          <a:spcPct val="20000"/>
        </a:spcBef>
        <a:spcAft>
          <a:spcPct val="0"/>
        </a:spcAft>
        <a:buClr>
          <a:schemeClr val="hlink"/>
        </a:buClr>
        <a:buSzPct val="95000"/>
        <a:buFont typeface="Wingdings" charset="2"/>
        <a:buChar char="•"/>
        <a:defRPr kumimoji="1" sz="2000">
          <a:solidFill>
            <a:srgbClr val="000000"/>
          </a:solidFill>
          <a:latin typeface="Courier"/>
          <a:ea typeface="+mn-ea"/>
        </a:defRPr>
      </a:lvl3pPr>
      <a:lvl4pPr marL="1600200" indent="-228600" algn="l" rtl="0" eaLnBrk="0" fontAlgn="base" hangingPunct="0">
        <a:spcBef>
          <a:spcPct val="20000"/>
        </a:spcBef>
        <a:spcAft>
          <a:spcPct val="0"/>
        </a:spcAft>
        <a:buClr>
          <a:schemeClr val="tx1"/>
        </a:buClr>
        <a:buSzPct val="65000"/>
        <a:buFont typeface="Wingdings" charset="2"/>
        <a:buChar char="–"/>
        <a:defRPr kumimoji="1" sz="2000">
          <a:solidFill>
            <a:srgbClr val="000000"/>
          </a:solidFill>
          <a:latin typeface="Courier"/>
          <a:ea typeface="+mn-ea"/>
        </a:defRPr>
      </a:lvl4pPr>
      <a:lvl5pPr marL="2057400" indent="-228600" algn="l" rtl="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a:ea typeface="+mn-ea"/>
        </a:defRPr>
      </a:lvl5pPr>
      <a:lvl6pPr marL="2514600" indent="-228600" algn="l" rtl="0" fontAlgn="base">
        <a:spcBef>
          <a:spcPct val="20000"/>
        </a:spcBef>
        <a:spcAft>
          <a:spcPct val="0"/>
        </a:spcAft>
        <a:buClr>
          <a:schemeClr val="hlink"/>
        </a:buClr>
        <a:buSzPct val="60000"/>
        <a:buFont typeface="Wingdings" pitchFamily="2" charset="2"/>
        <a:defRPr kumimoji="1" sz="1600">
          <a:solidFill>
            <a:srgbClr val="000000"/>
          </a:solidFill>
          <a:latin typeface="Courier"/>
          <a:ea typeface="+mn-ea"/>
        </a:defRPr>
      </a:lvl6pPr>
      <a:lvl7pPr marL="2971800" indent="-228600" algn="l" rtl="0" fontAlgn="base">
        <a:spcBef>
          <a:spcPct val="20000"/>
        </a:spcBef>
        <a:spcAft>
          <a:spcPct val="0"/>
        </a:spcAft>
        <a:buClr>
          <a:schemeClr val="hlink"/>
        </a:buClr>
        <a:buSzPct val="60000"/>
        <a:buFont typeface="Wingdings" pitchFamily="2" charset="2"/>
        <a:defRPr kumimoji="1" sz="1600">
          <a:solidFill>
            <a:srgbClr val="000000"/>
          </a:solidFill>
          <a:latin typeface="Courier"/>
          <a:ea typeface="+mn-ea"/>
        </a:defRPr>
      </a:lvl7pPr>
      <a:lvl8pPr marL="3429000" indent="-228600" algn="l" rtl="0" fontAlgn="base">
        <a:spcBef>
          <a:spcPct val="20000"/>
        </a:spcBef>
        <a:spcAft>
          <a:spcPct val="0"/>
        </a:spcAft>
        <a:buClr>
          <a:schemeClr val="hlink"/>
        </a:buClr>
        <a:buSzPct val="60000"/>
        <a:buFont typeface="Wingdings" pitchFamily="2" charset="2"/>
        <a:defRPr kumimoji="1" sz="1600">
          <a:solidFill>
            <a:srgbClr val="000000"/>
          </a:solidFill>
          <a:latin typeface="Courier"/>
          <a:ea typeface="+mn-ea"/>
        </a:defRPr>
      </a:lvl8pPr>
      <a:lvl9pPr marL="3886200" indent="-228600" algn="l" rtl="0" fontAlgn="base">
        <a:spcBef>
          <a:spcPct val="20000"/>
        </a:spcBef>
        <a:spcAft>
          <a:spcPct val="0"/>
        </a:spcAft>
        <a:buClr>
          <a:schemeClr val="hlink"/>
        </a:buClr>
        <a:buSzPct val="60000"/>
        <a:buFont typeface="Wingdings" pitchFamily="2" charset="2"/>
        <a:defRPr kumimoji="1" sz="1600">
          <a:solidFill>
            <a:srgbClr val="000000"/>
          </a:solidFill>
          <a:latin typeface="Courier"/>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txBox="1">
            <a:spLocks noChangeArrowheads="1"/>
          </p:cNvSpPr>
          <p:nvPr/>
        </p:nvSpPr>
        <p:spPr bwMode="auto">
          <a:xfrm>
            <a:off x="827088" y="6165850"/>
            <a:ext cx="640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lang="zh-CN" altLang="en-US" sz="1400">
                <a:solidFill>
                  <a:schemeClr val="bg2"/>
                </a:solidFill>
                <a:latin typeface="Tahoma" charset="0"/>
              </a:rPr>
              <a:t>山东大学计算机科学与技术学院         数据结构          第</a:t>
            </a:r>
            <a:r>
              <a:rPr lang="en-US" altLang="zh-CN" sz="1400">
                <a:solidFill>
                  <a:schemeClr val="bg2"/>
                </a:solidFill>
                <a:latin typeface="Tahoma" charset="0"/>
              </a:rPr>
              <a:t>1</a:t>
            </a:r>
            <a:r>
              <a:rPr lang="zh-CN" altLang="en-US" sz="1400">
                <a:solidFill>
                  <a:schemeClr val="bg2"/>
                </a:solidFill>
                <a:latin typeface="Tahoma" charset="0"/>
              </a:rPr>
              <a:t>章  </a:t>
            </a:r>
            <a:r>
              <a:rPr lang="en-US" altLang="zh-CN" sz="1400">
                <a:solidFill>
                  <a:schemeClr val="bg2"/>
                </a:solidFill>
                <a:latin typeface="Tahoma" charset="0"/>
              </a:rPr>
              <a:t>C++</a:t>
            </a:r>
            <a:r>
              <a:rPr lang="zh-CN" altLang="en-US" sz="1400">
                <a:solidFill>
                  <a:schemeClr val="bg2"/>
                </a:solidFill>
                <a:latin typeface="Tahoma" charset="0"/>
              </a:rPr>
              <a:t>程序设计</a:t>
            </a:r>
          </a:p>
        </p:txBody>
      </p:sp>
      <p:sp>
        <p:nvSpPr>
          <p:cNvPr id="5123" name="Rectangle 16"/>
          <p:cNvSpPr txBox="1">
            <a:spLocks noChangeArrowheads="1"/>
          </p:cNvSpPr>
          <p:nvPr/>
        </p:nvSpPr>
        <p:spPr bwMode="auto">
          <a:xfrm>
            <a:off x="6858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r" eaLnBrk="1" fontAlgn="base" hangingPunct="1">
              <a:lnSpc>
                <a:spcPct val="100000"/>
              </a:lnSpc>
              <a:spcBef>
                <a:spcPct val="0"/>
              </a:spcBef>
              <a:buClrTx/>
              <a:buSzTx/>
              <a:buFontTx/>
              <a:buNone/>
            </a:pPr>
            <a:fld id="{F0A46003-9F97-9841-8016-B836382051D2}" type="slidenum">
              <a:rPr lang="en-US" altLang="zh-CN" sz="1400">
                <a:solidFill>
                  <a:schemeClr val="bg2"/>
                </a:solidFill>
                <a:latin typeface="Tahoma" charset="0"/>
              </a:rPr>
              <a:pPr algn="r" eaLnBrk="1" fontAlgn="base" hangingPunct="1">
                <a:lnSpc>
                  <a:spcPct val="100000"/>
                </a:lnSpc>
                <a:spcBef>
                  <a:spcPct val="0"/>
                </a:spcBef>
                <a:buClrTx/>
                <a:buSzTx/>
                <a:buFontTx/>
                <a:buNone/>
              </a:pPr>
              <a:t>1</a:t>
            </a:fld>
            <a:endParaRPr lang="en-US" altLang="zh-CN" sz="1400">
              <a:solidFill>
                <a:schemeClr val="bg2"/>
              </a:solidFill>
              <a:latin typeface="Tahoma" charset="0"/>
            </a:endParaRPr>
          </a:p>
        </p:txBody>
      </p:sp>
      <p:sp>
        <p:nvSpPr>
          <p:cNvPr id="5124" name="Rectangle 2"/>
          <p:cNvSpPr>
            <a:spLocks noChangeArrowheads="1"/>
          </p:cNvSpPr>
          <p:nvPr>
            <p:ph type="ctrTitle" idx="4294967295"/>
          </p:nvPr>
        </p:nvSpPr>
        <p:spPr>
          <a:xfrm>
            <a:off x="990600" y="1828800"/>
            <a:ext cx="7772400" cy="1143000"/>
          </a:xfrm>
        </p:spPr>
        <p:txBody>
          <a:bodyPr/>
          <a:lstStyle/>
          <a:p>
            <a:pPr eaLnBrk="1" hangingPunct="1"/>
            <a:r>
              <a:rPr lang="zh-CN" altLang="en-US"/>
              <a:t>第</a:t>
            </a:r>
            <a:r>
              <a:rPr lang="en-US" altLang="zh-CN"/>
              <a:t>1</a:t>
            </a:r>
            <a:r>
              <a:rPr lang="zh-CN" altLang="en-US"/>
              <a:t>章</a:t>
            </a:r>
          </a:p>
        </p:txBody>
      </p:sp>
      <p:sp>
        <p:nvSpPr>
          <p:cNvPr id="5125" name="Rectangle 3" descr="Rectangle: Click to edit Master text styles&#10;Second level&#10;Third level&#10;Fourth level&#10;Fifth level"/>
          <p:cNvSpPr>
            <a:spLocks noChangeArrowheads="1"/>
          </p:cNvSpPr>
          <p:nvPr>
            <p:ph type="subTitle" idx="4294967295"/>
          </p:nvPr>
        </p:nvSpPr>
        <p:spPr>
          <a:xfrm>
            <a:off x="1371600" y="3886200"/>
            <a:ext cx="6400800" cy="1752600"/>
          </a:xfrm>
        </p:spPr>
        <p:txBody>
          <a:bodyPr/>
          <a:lstStyle/>
          <a:p>
            <a:pPr marL="0" indent="0" algn="ctr" eaLnBrk="1" hangingPunct="1">
              <a:buFont typeface="Wingdings" charset="2"/>
              <a:buNone/>
            </a:pPr>
            <a:r>
              <a:rPr lang="en-US" altLang="zh-CN" sz="4000" b="1">
                <a:solidFill>
                  <a:schemeClr val="tx2"/>
                </a:solidFill>
              </a:rPr>
              <a:t>C++</a:t>
            </a:r>
            <a:r>
              <a:rPr lang="zh-CN" altLang="en-US" sz="4000" b="1">
                <a:solidFill>
                  <a:schemeClr val="tx2"/>
                </a:solidFill>
              </a:rPr>
              <a:t>程序设计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4ACDC7-7BBC-43B3-B74D-89396E07022D}" type="datetime1">
              <a:rPr lang="en-US"/>
              <a:pPr>
                <a:defRPr/>
              </a:pPr>
              <a:t>4/19/19</a:t>
            </a:fld>
            <a:endParaRPr lang="en-US" altLang="zh-CN"/>
          </a:p>
        </p:txBody>
      </p:sp>
      <p:sp>
        <p:nvSpPr>
          <p:cNvPr id="18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E2FD0BDF-47E7-F949-B03D-FC5F6756CC38}" type="slidenum">
              <a:rPr kumimoji="0" lang="en-US" altLang="zh-CN" sz="1400">
                <a:solidFill>
                  <a:schemeClr val="tx1"/>
                </a:solidFill>
                <a:latin typeface="Tahoma" charset="0"/>
              </a:rPr>
              <a:pPr fontAlgn="base">
                <a:lnSpc>
                  <a:spcPct val="100000"/>
                </a:lnSpc>
                <a:spcBef>
                  <a:spcPct val="0"/>
                </a:spcBef>
                <a:buClrTx/>
                <a:buSzTx/>
                <a:buFontTx/>
                <a:buNone/>
              </a:pPr>
              <a:t>10</a:t>
            </a:fld>
            <a:endParaRPr kumimoji="0" lang="en-US" altLang="zh-CN" sz="1400">
              <a:solidFill>
                <a:schemeClr val="tx1"/>
              </a:solidFill>
              <a:latin typeface="Tahoma" charset="0"/>
            </a:endParaRPr>
          </a:p>
        </p:txBody>
      </p:sp>
      <p:sp>
        <p:nvSpPr>
          <p:cNvPr id="18436" name="Rectangle 2" descr="Rectangle: Click to edit Master text styles&#10;Second level&#10;Third level&#10;Fourth level&#10;Fifth level"/>
          <p:cNvSpPr>
            <a:spLocks noGrp="1" noChangeArrowheads="1"/>
          </p:cNvSpPr>
          <p:nvPr>
            <p:ph type="body" idx="1"/>
          </p:nvPr>
        </p:nvSpPr>
        <p:spPr>
          <a:xfrm>
            <a:off x="179388" y="1492250"/>
            <a:ext cx="8856662" cy="5105400"/>
          </a:xfrm>
        </p:spPr>
        <p:txBody>
          <a:bodyPr/>
          <a:lstStyle/>
          <a:p>
            <a:pPr marL="914400" lvl="1" indent="-457200" eaLnBrk="1" hangingPunct="1">
              <a:lnSpc>
                <a:spcPct val="90000"/>
              </a:lnSpc>
              <a:buFont typeface="Wingdings" charset="2"/>
              <a:buNone/>
            </a:pPr>
            <a:r>
              <a:rPr lang="zh-CN" altLang="en-US" sz="2800">
                <a:latin typeface="黑体" charset="-122"/>
                <a:ea typeface="黑体" charset="-122"/>
              </a:rPr>
              <a:t>实际上不必对每一种可能的形式参数的类型都重新编写一个相应的函数。可以编写一段通用的代码，将参数的数据类型作为一个变量，它的值由编译器来确定。</a:t>
            </a:r>
          </a:p>
          <a:p>
            <a:pPr marL="914400" lvl="1" indent="-457200" eaLnBrk="1" hangingPunct="1">
              <a:lnSpc>
                <a:spcPct val="90000"/>
              </a:lnSpc>
              <a:buFont typeface="Wingdings" charset="2"/>
              <a:buNone/>
            </a:pPr>
            <a:r>
              <a:rPr lang="en-US" altLang="zh-CN" sz="3200">
                <a:latin typeface="黑体" charset="-122"/>
                <a:ea typeface="黑体" charset="-122"/>
              </a:rPr>
              <a:t>template&lt;class T&gt;</a:t>
            </a:r>
          </a:p>
          <a:p>
            <a:pPr marL="914400" lvl="1" indent="-457200" eaLnBrk="1" hangingPunct="1">
              <a:lnSpc>
                <a:spcPct val="90000"/>
              </a:lnSpc>
              <a:buFont typeface="Wingdings" charset="2"/>
              <a:buNone/>
            </a:pPr>
            <a:r>
              <a:rPr lang="en-US" altLang="zh-CN" sz="3200">
                <a:latin typeface="黑体" charset="-122"/>
                <a:ea typeface="黑体" charset="-122"/>
              </a:rPr>
              <a:t>T Abc(T a, T b, T c)</a:t>
            </a:r>
          </a:p>
          <a:p>
            <a:pPr marL="914400" lvl="1" indent="-457200" eaLnBrk="1" hangingPunct="1">
              <a:lnSpc>
                <a:spcPct val="90000"/>
              </a:lnSpc>
              <a:buFont typeface="Wingdings" charset="2"/>
              <a:buNone/>
            </a:pPr>
            <a:r>
              <a:rPr lang="en-US" altLang="zh-CN" sz="3200">
                <a:latin typeface="黑体" charset="-122"/>
                <a:ea typeface="黑体" charset="-122"/>
              </a:rPr>
              <a:t>{</a:t>
            </a:r>
          </a:p>
          <a:p>
            <a:pPr marL="914400" lvl="1" indent="-457200" eaLnBrk="1" hangingPunct="1">
              <a:lnSpc>
                <a:spcPct val="90000"/>
              </a:lnSpc>
              <a:buFont typeface="Wingdings" charset="2"/>
              <a:buNone/>
            </a:pPr>
            <a:r>
              <a:rPr lang="en-US" altLang="zh-CN" sz="3200">
                <a:latin typeface="黑体" charset="-122"/>
                <a:ea typeface="黑体" charset="-122"/>
              </a:rPr>
              <a:t>	return a+b+b*c+4;</a:t>
            </a:r>
          </a:p>
          <a:p>
            <a:pPr marL="914400" lvl="1" indent="-457200" eaLnBrk="1" hangingPunct="1">
              <a:lnSpc>
                <a:spcPct val="90000"/>
              </a:lnSpc>
              <a:buFont typeface="Wingdings" charset="2"/>
              <a:buNone/>
            </a:pPr>
            <a:r>
              <a:rPr lang="en-US" altLang="zh-CN" sz="3200">
                <a:latin typeface="黑体" charset="-122"/>
                <a:ea typeface="黑体" charset="-122"/>
              </a:rPr>
              <a:t>}</a:t>
            </a:r>
          </a:p>
        </p:txBody>
      </p:sp>
      <p:sp>
        <p:nvSpPr>
          <p:cNvPr id="18437" name="Rectangle 3"/>
          <p:cNvSpPr>
            <a:spLocks noGrp="1" noChangeArrowheads="1"/>
          </p:cNvSpPr>
          <p:nvPr>
            <p:ph type="title"/>
          </p:nvPr>
        </p:nvSpPr>
        <p:spPr>
          <a:xfrm>
            <a:off x="754063" y="557213"/>
            <a:ext cx="8497887" cy="550862"/>
          </a:xfrm>
          <a:noFill/>
        </p:spPr>
        <p:txBody>
          <a:bodyPr/>
          <a:lstStyle/>
          <a:p>
            <a:pPr marL="762000" indent="-762000" algn="l" eaLnBrk="1" hangingPunct="1"/>
            <a:r>
              <a:rPr lang="en-US" altLang="zh-CN">
                <a:latin typeface="黑体" charset="-122"/>
                <a:ea typeface="黑体" charset="-122"/>
              </a:rPr>
              <a:t>1.2.3</a:t>
            </a:r>
            <a:r>
              <a:rPr lang="zh-CN" altLang="en-US">
                <a:latin typeface="黑体" charset="-122"/>
                <a:ea typeface="黑体" charset="-122"/>
              </a:rPr>
              <a:t>模板函数</a:t>
            </a:r>
            <a:r>
              <a:rPr lang="en-US" altLang="zh-CN">
                <a:latin typeface="黑体" charset="-122"/>
                <a:ea typeface="黑体" charset="-122"/>
              </a:rPr>
              <a:t>(Template Functions)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algn="l"/>
            <a:r>
              <a:rPr lang="zh-CN" altLang="en-US" sz="4400"/>
              <a:t>模板函数使用示例</a:t>
            </a:r>
          </a:p>
        </p:txBody>
      </p:sp>
      <p:sp>
        <p:nvSpPr>
          <p:cNvPr id="19459" name="内容占位符 2" descr="Rectangle: Click to edit Master text styles&#10;Second level&#10;Third level&#10;Fourth level&#10;Fifth level"/>
          <p:cNvSpPr>
            <a:spLocks noGrp="1"/>
          </p:cNvSpPr>
          <p:nvPr>
            <p:ph idx="1"/>
          </p:nvPr>
        </p:nvSpPr>
        <p:spPr/>
        <p:txBody>
          <a:bodyPr/>
          <a:lstStyle/>
          <a:p>
            <a:pPr>
              <a:buFont typeface="Wingdings" charset="2"/>
              <a:buNone/>
            </a:pPr>
            <a:r>
              <a:rPr lang="en-US" altLang="zh-CN"/>
              <a:t>main()</a:t>
            </a:r>
            <a:br>
              <a:rPr lang="en-US" altLang="zh-CN"/>
            </a:br>
            <a:r>
              <a:rPr lang="en-US" altLang="zh-CN"/>
              <a:t>{</a:t>
            </a:r>
            <a:br>
              <a:rPr lang="en-US" altLang="zh-CN"/>
            </a:br>
            <a:r>
              <a:rPr lang="en-US" altLang="en-US"/>
              <a:t>　</a:t>
            </a:r>
            <a:r>
              <a:rPr lang="en-US" altLang="zh-CN"/>
              <a:t>int n=1;</a:t>
            </a:r>
            <a:br>
              <a:rPr lang="en-US" altLang="zh-CN"/>
            </a:br>
            <a:r>
              <a:rPr lang="en-US" altLang="en-US"/>
              <a:t>　 </a:t>
            </a:r>
            <a:r>
              <a:rPr lang="en-US" altLang="zh-CN"/>
              <a:t>int k=1;</a:t>
            </a:r>
            <a:br>
              <a:rPr lang="en-US" altLang="zh-CN"/>
            </a:br>
            <a:r>
              <a:rPr lang="en-US" altLang="en-US"/>
              <a:t>　 </a:t>
            </a:r>
            <a:r>
              <a:rPr lang="en-US" altLang="zh-CN"/>
              <a:t>int j=2;</a:t>
            </a:r>
            <a:br>
              <a:rPr lang="en-US" altLang="zh-CN"/>
            </a:br>
            <a:r>
              <a:rPr lang="en-US" altLang="en-US"/>
              <a:t>　</a:t>
            </a:r>
            <a:r>
              <a:rPr lang="zh-CN" altLang="en-US"/>
              <a:t> </a:t>
            </a:r>
            <a:r>
              <a:rPr lang="en-US" altLang="zh-CN"/>
              <a:t>int m=abc(n,k,j);// </a:t>
            </a:r>
            <a:br>
              <a:rPr lang="en-US" altLang="zh-CN"/>
            </a:br>
            <a:r>
              <a:rPr lang="en-US" altLang="zh-CN"/>
              <a:t>}</a:t>
            </a:r>
            <a:endParaRPr lang="zh-CN" altLang="en-US"/>
          </a:p>
        </p:txBody>
      </p:sp>
      <p:sp>
        <p:nvSpPr>
          <p:cNvPr id="4" name="日期占位符 3"/>
          <p:cNvSpPr>
            <a:spLocks noGrp="1"/>
          </p:cNvSpPr>
          <p:nvPr>
            <p:ph type="dt" sz="quarter" idx="10"/>
          </p:nvPr>
        </p:nvSpPr>
        <p:spPr/>
        <p:txBody>
          <a:bodyPr/>
          <a:lstStyle/>
          <a:p>
            <a:pPr>
              <a:defRPr/>
            </a:pPr>
            <a:fld id="{4DA25BE2-0099-40E2-87B9-A98FA841D835}" type="datetime1">
              <a:rPr lang="en-US" smtClean="0"/>
              <a:pPr>
                <a:defRPr/>
              </a:pPr>
              <a:t>4/19/19</a:t>
            </a:fld>
            <a:endParaRPr lang="en-US" altLang="zh-CN"/>
          </a:p>
        </p:txBody>
      </p:sp>
      <p:sp>
        <p:nvSpPr>
          <p:cNvPr id="194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DCAE30E6-4D62-EC4D-A572-53EBC9A3D18B}" type="slidenum">
              <a:rPr kumimoji="0" lang="en-US" altLang="zh-CN" sz="1400">
                <a:solidFill>
                  <a:schemeClr val="tx1"/>
                </a:solidFill>
                <a:latin typeface="Tahoma" charset="0"/>
              </a:rPr>
              <a:pPr fontAlgn="base">
                <a:lnSpc>
                  <a:spcPct val="100000"/>
                </a:lnSpc>
                <a:spcBef>
                  <a:spcPct val="0"/>
                </a:spcBef>
                <a:buClrTx/>
                <a:buSzTx/>
                <a:buFontTx/>
                <a:buNone/>
              </a:pPr>
              <a:t>11</a:t>
            </a:fld>
            <a:endParaRPr kumimoji="0" lang="en-US" altLang="zh-CN" sz="1400">
              <a:solidFill>
                <a:schemeClr val="tx1"/>
              </a:solidFill>
              <a:latin typeface="Tahoma"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8B2372-453B-4506-8FDF-AD309EB4EB81}" type="datetime1">
              <a:rPr lang="en-US"/>
              <a:pPr>
                <a:defRPr/>
              </a:pPr>
              <a:t>4/19/19</a:t>
            </a:fld>
            <a:endParaRPr lang="en-US" altLang="zh-CN"/>
          </a:p>
        </p:txBody>
      </p:sp>
      <p:sp>
        <p:nvSpPr>
          <p:cNvPr id="20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0A52B792-0514-8540-9D4C-5595DCE66038}" type="slidenum">
              <a:rPr kumimoji="0" lang="en-US" altLang="zh-CN" sz="1400">
                <a:solidFill>
                  <a:schemeClr val="tx1"/>
                </a:solidFill>
                <a:latin typeface="Tahoma" charset="0"/>
              </a:rPr>
              <a:pPr fontAlgn="base">
                <a:lnSpc>
                  <a:spcPct val="100000"/>
                </a:lnSpc>
                <a:spcBef>
                  <a:spcPct val="0"/>
                </a:spcBef>
                <a:buClrTx/>
                <a:buSzTx/>
                <a:buFontTx/>
                <a:buNone/>
              </a:pPr>
              <a:t>12</a:t>
            </a:fld>
            <a:endParaRPr kumimoji="0" lang="en-US" altLang="zh-CN" sz="1400">
              <a:solidFill>
                <a:schemeClr val="tx1"/>
              </a:solidFill>
              <a:latin typeface="Tahoma" charset="0"/>
            </a:endParaRPr>
          </a:p>
        </p:txBody>
      </p:sp>
      <p:sp>
        <p:nvSpPr>
          <p:cNvPr id="48132" name="Rectangle 2" descr="Rectangle: Click to edit Master text styles&#10;Second level&#10;Third level&#10;Fourth level&#10;Fifth level"/>
          <p:cNvSpPr>
            <a:spLocks noGrp="1" noChangeArrowheads="1"/>
          </p:cNvSpPr>
          <p:nvPr>
            <p:ph type="body" idx="1"/>
          </p:nvPr>
        </p:nvSpPr>
        <p:spPr>
          <a:xfrm>
            <a:off x="179388" y="1552575"/>
            <a:ext cx="8496300" cy="4953000"/>
          </a:xfrm>
        </p:spPr>
        <p:txBody>
          <a:bodyPr/>
          <a:lstStyle/>
          <a:p>
            <a:pPr marL="514350" indent="-457200" eaLnBrk="1" hangingPunct="1">
              <a:buFont typeface="Wingdings" charset="2"/>
              <a:buAutoNum type="arabicPeriod"/>
            </a:pPr>
            <a:r>
              <a:rPr lang="zh-CN" altLang="en-US" sz="2800">
                <a:latin typeface="黑体" charset="-122"/>
                <a:ea typeface="黑体" charset="-122"/>
              </a:rPr>
              <a:t>传值参数形式参数的用法会增加程序的运行开销。</a:t>
            </a:r>
          </a:p>
          <a:p>
            <a:pPr marL="514350" indent="-457200" eaLnBrk="1" hangingPunct="1">
              <a:buFont typeface="Wingdings" charset="2"/>
              <a:buAutoNum type="arabicPeriod"/>
            </a:pPr>
            <a:r>
              <a:rPr lang="zh-CN" altLang="en-US" sz="2800">
                <a:latin typeface="黑体" charset="-122"/>
                <a:ea typeface="黑体" charset="-122"/>
              </a:rPr>
              <a:t>程序</a:t>
            </a:r>
            <a:r>
              <a:rPr lang="en-US" altLang="zh-CN" sz="2800">
                <a:latin typeface="黑体" charset="-122"/>
                <a:ea typeface="黑体" charset="-122"/>
              </a:rPr>
              <a:t>1-3</a:t>
            </a:r>
            <a:r>
              <a:rPr lang="zh-CN" altLang="en-US" sz="2800">
                <a:latin typeface="黑体" charset="-122"/>
                <a:ea typeface="黑体" charset="-122"/>
              </a:rPr>
              <a:t>中，在函数被调用时，类型</a:t>
            </a:r>
            <a:r>
              <a:rPr lang="en-US" altLang="zh-CN" sz="2800">
                <a:latin typeface="黑体" charset="-122"/>
                <a:ea typeface="黑体" charset="-122"/>
              </a:rPr>
              <a:t>T </a:t>
            </a:r>
            <a:r>
              <a:rPr lang="zh-CN" altLang="en-US" sz="2800">
                <a:latin typeface="黑体" charset="-122"/>
                <a:ea typeface="黑体" charset="-122"/>
              </a:rPr>
              <a:t>的复制构造函数把相应的实际参数分别复制到形式参数</a:t>
            </a:r>
            <a:r>
              <a:rPr lang="en-US" altLang="zh-CN" sz="2800">
                <a:latin typeface="黑体" charset="-122"/>
                <a:ea typeface="黑体" charset="-122"/>
              </a:rPr>
              <a:t>a</a:t>
            </a:r>
            <a:r>
              <a:rPr lang="zh-CN" altLang="en-US" sz="2800">
                <a:latin typeface="黑体" charset="-122"/>
                <a:ea typeface="黑体" charset="-122"/>
              </a:rPr>
              <a:t>，</a:t>
            </a:r>
            <a:r>
              <a:rPr lang="en-US" altLang="zh-CN" sz="2800">
                <a:latin typeface="黑体" charset="-122"/>
                <a:ea typeface="黑体" charset="-122"/>
              </a:rPr>
              <a:t>b </a:t>
            </a:r>
            <a:r>
              <a:rPr lang="zh-CN" altLang="en-US" sz="2800">
                <a:latin typeface="黑体" charset="-122"/>
                <a:ea typeface="黑体" charset="-122"/>
              </a:rPr>
              <a:t>和</a:t>
            </a:r>
            <a:r>
              <a:rPr lang="en-US" altLang="zh-CN" sz="2800">
                <a:latin typeface="黑体" charset="-122"/>
                <a:ea typeface="黑体" charset="-122"/>
              </a:rPr>
              <a:t>c </a:t>
            </a:r>
            <a:r>
              <a:rPr lang="zh-CN" altLang="en-US" sz="2800">
                <a:latin typeface="黑体" charset="-122"/>
                <a:ea typeface="黑体" charset="-122"/>
              </a:rPr>
              <a:t>之中，以供函数使用；而在函数返回时，类型</a:t>
            </a:r>
            <a:r>
              <a:rPr lang="en-US" altLang="zh-CN" sz="2800">
                <a:latin typeface="黑体" charset="-122"/>
                <a:ea typeface="黑体" charset="-122"/>
              </a:rPr>
              <a:t>T</a:t>
            </a:r>
            <a:r>
              <a:rPr lang="zh-CN" altLang="en-US" sz="2800">
                <a:latin typeface="黑体" charset="-122"/>
                <a:ea typeface="黑体" charset="-122"/>
              </a:rPr>
              <a:t>的析构函数会被唤醒，以便释放形式参数</a:t>
            </a:r>
            <a:r>
              <a:rPr lang="en-US" altLang="zh-CN" sz="2800">
                <a:latin typeface="黑体" charset="-122"/>
                <a:ea typeface="黑体" charset="-122"/>
              </a:rPr>
              <a:t>a</a:t>
            </a:r>
            <a:r>
              <a:rPr lang="zh-CN" altLang="en-US" sz="2800">
                <a:latin typeface="黑体" charset="-122"/>
                <a:ea typeface="黑体" charset="-122"/>
              </a:rPr>
              <a:t>，</a:t>
            </a:r>
            <a:r>
              <a:rPr lang="en-US" altLang="zh-CN" sz="2800">
                <a:latin typeface="黑体" charset="-122"/>
                <a:ea typeface="黑体" charset="-122"/>
              </a:rPr>
              <a:t>b </a:t>
            </a:r>
            <a:r>
              <a:rPr lang="zh-CN" altLang="en-US" sz="2800">
                <a:latin typeface="黑体" charset="-122"/>
                <a:ea typeface="黑体" charset="-122"/>
              </a:rPr>
              <a:t>和</a:t>
            </a:r>
            <a:r>
              <a:rPr lang="en-US" altLang="zh-CN" sz="2800">
                <a:latin typeface="黑体" charset="-122"/>
                <a:ea typeface="黑体" charset="-122"/>
              </a:rPr>
              <a:t>c</a:t>
            </a:r>
            <a:r>
              <a:rPr lang="zh-CN" altLang="en-US" sz="2800">
                <a:latin typeface="黑体" charset="-122"/>
                <a:ea typeface="黑体" charset="-122"/>
              </a:rPr>
              <a:t>。</a:t>
            </a:r>
            <a:endParaRPr lang="en-US" altLang="zh-CN" sz="2800">
              <a:latin typeface="黑体" charset="-122"/>
              <a:ea typeface="黑体" charset="-122"/>
            </a:endParaRPr>
          </a:p>
          <a:p>
            <a:pPr marL="1314450" lvl="3" indent="0" eaLnBrk="1" hangingPunct="1">
              <a:buFont typeface="Wingdings" charset="2"/>
              <a:buNone/>
            </a:pPr>
            <a:r>
              <a:rPr lang="en-US" altLang="zh-CN" sz="2400">
                <a:latin typeface="黑体" charset="-122"/>
                <a:ea typeface="黑体" charset="-122"/>
              </a:rPr>
              <a:t>T : Matrix(10*10)</a:t>
            </a:r>
          </a:p>
          <a:p>
            <a:pPr marL="1314450" lvl="3" indent="0" eaLnBrk="1" hangingPunct="1">
              <a:buFont typeface="Wingdings" charset="2"/>
              <a:buNone/>
            </a:pPr>
            <a:r>
              <a:rPr lang="en-US" altLang="zh-CN" sz="2400">
                <a:latin typeface="黑体" charset="-122"/>
                <a:ea typeface="黑体" charset="-122"/>
              </a:rPr>
              <a:t>Abc </a:t>
            </a:r>
            <a:r>
              <a:rPr lang="zh-CN" altLang="en-US" sz="2400">
                <a:latin typeface="黑体" charset="-122"/>
                <a:ea typeface="黑体" charset="-122"/>
              </a:rPr>
              <a:t>被调用时 </a:t>
            </a:r>
            <a:r>
              <a:rPr lang="en-US" altLang="zh-CN" sz="2400">
                <a:latin typeface="黑体" charset="-122"/>
                <a:ea typeface="黑体" charset="-122"/>
              </a:rPr>
              <a:t>:300</a:t>
            </a:r>
            <a:r>
              <a:rPr lang="zh-CN" altLang="en-US" sz="2400">
                <a:latin typeface="黑体" charset="-122"/>
                <a:ea typeface="黑体" charset="-122"/>
              </a:rPr>
              <a:t>次操作  </a:t>
            </a:r>
            <a:r>
              <a:rPr lang="en-US" altLang="zh-CN" sz="2400">
                <a:latin typeface="黑体" charset="-122"/>
                <a:ea typeface="黑体" charset="-122"/>
              </a:rPr>
              <a:t>(copy constructors)</a:t>
            </a:r>
          </a:p>
          <a:p>
            <a:pPr marL="1314450" lvl="3" indent="0" eaLnBrk="1" hangingPunct="1">
              <a:buFont typeface="Wingdings" charset="2"/>
              <a:buNone/>
            </a:pPr>
            <a:r>
              <a:rPr lang="en-US" altLang="zh-CN" sz="2400">
                <a:latin typeface="黑体" charset="-122"/>
                <a:ea typeface="黑体" charset="-122"/>
              </a:rPr>
              <a:t>Abc </a:t>
            </a:r>
            <a:r>
              <a:rPr lang="zh-CN" altLang="en-US" sz="2400">
                <a:latin typeface="黑体" charset="-122"/>
                <a:ea typeface="黑体" charset="-122"/>
              </a:rPr>
              <a:t>返回时</a:t>
            </a:r>
            <a:r>
              <a:rPr lang="en-US" altLang="zh-CN" sz="2400">
                <a:latin typeface="黑体" charset="-122"/>
                <a:ea typeface="黑体" charset="-122"/>
              </a:rPr>
              <a:t>: 300  </a:t>
            </a:r>
            <a:r>
              <a:rPr lang="zh-CN" altLang="en-US" sz="2400">
                <a:latin typeface="黑体" charset="-122"/>
                <a:ea typeface="黑体" charset="-122"/>
              </a:rPr>
              <a:t>次操作 </a:t>
            </a:r>
            <a:r>
              <a:rPr lang="en-US" altLang="zh-CN" sz="2400">
                <a:latin typeface="黑体" charset="-122"/>
                <a:ea typeface="黑体" charset="-122"/>
              </a:rPr>
              <a:t>(destructors)</a:t>
            </a:r>
          </a:p>
          <a:p>
            <a:pPr marL="514350" indent="-457200" eaLnBrk="1" hangingPunct="1">
              <a:buFont typeface="Wingdings" charset="2"/>
              <a:buNone/>
            </a:pPr>
            <a:endParaRPr lang="zh-CN" altLang="en-US" sz="2400">
              <a:latin typeface="黑体" charset="-122"/>
              <a:ea typeface="黑体" charset="-122"/>
            </a:endParaRPr>
          </a:p>
        </p:txBody>
      </p:sp>
      <p:sp>
        <p:nvSpPr>
          <p:cNvPr id="20485" name="Rectangle 3"/>
          <p:cNvSpPr>
            <a:spLocks noGrp="1" noChangeArrowheads="1"/>
          </p:cNvSpPr>
          <p:nvPr>
            <p:ph type="title"/>
          </p:nvPr>
        </p:nvSpPr>
        <p:spPr>
          <a:xfrm>
            <a:off x="6350" y="352425"/>
            <a:ext cx="8931275" cy="609600"/>
          </a:xfrm>
          <a:noFill/>
        </p:spPr>
        <p:txBody>
          <a:bodyPr/>
          <a:lstStyle/>
          <a:p>
            <a:pPr marL="762000" indent="-762000" algn="l" eaLnBrk="1" hangingPunct="1"/>
            <a:r>
              <a:rPr lang="en-US" altLang="zh-CN">
                <a:latin typeface="黑体" charset="-122"/>
                <a:ea typeface="黑体" charset="-122"/>
              </a:rPr>
              <a:t>1.2.3</a:t>
            </a:r>
            <a:r>
              <a:rPr lang="zh-CN" altLang="en-US">
                <a:latin typeface="黑体" charset="-122"/>
                <a:ea typeface="黑体" charset="-122"/>
              </a:rPr>
              <a:t>引用参数</a:t>
            </a:r>
            <a:r>
              <a:rPr lang="en-US" altLang="zh-CN">
                <a:latin typeface="黑体" charset="-122"/>
                <a:ea typeface="黑体" charset="-122"/>
              </a:rPr>
              <a:t>(Reference Parameters)</a:t>
            </a:r>
            <a:endParaRPr lang="zh-CN" altLang="en-US">
              <a:latin typeface="黑体" charset="-122"/>
              <a:ea typeface="黑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523342F-B501-4B62-A7B4-584CADFD4C85}" type="datetime1">
              <a:rPr lang="en-US"/>
              <a:pPr>
                <a:defRPr/>
              </a:pPr>
              <a:t>4/19/19</a:t>
            </a:fld>
            <a:endParaRPr lang="en-US" altLang="zh-CN"/>
          </a:p>
        </p:txBody>
      </p:sp>
      <p:sp>
        <p:nvSpPr>
          <p:cNvPr id="215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41CBB90D-7FF9-B64D-91F5-6601C9B3C392}" type="slidenum">
              <a:rPr kumimoji="0" lang="en-US" altLang="zh-CN" sz="1400">
                <a:solidFill>
                  <a:schemeClr val="tx1"/>
                </a:solidFill>
                <a:latin typeface="Tahoma" charset="0"/>
              </a:rPr>
              <a:pPr fontAlgn="base">
                <a:lnSpc>
                  <a:spcPct val="100000"/>
                </a:lnSpc>
                <a:spcBef>
                  <a:spcPct val="0"/>
                </a:spcBef>
                <a:buClrTx/>
                <a:buSzTx/>
                <a:buFontTx/>
                <a:buNone/>
              </a:pPr>
              <a:t>13</a:t>
            </a:fld>
            <a:endParaRPr kumimoji="0" lang="en-US" altLang="zh-CN" sz="1400">
              <a:solidFill>
                <a:schemeClr val="tx1"/>
              </a:solidFill>
              <a:latin typeface="Tahoma" charset="0"/>
            </a:endParaRPr>
          </a:p>
        </p:txBody>
      </p:sp>
      <p:sp>
        <p:nvSpPr>
          <p:cNvPr id="21508" name="Rectangle 2" descr="Rectangle: Click to edit Master text styles&#10;Second level&#10;Third level&#10;Fourth level&#10;Fifth level"/>
          <p:cNvSpPr>
            <a:spLocks noGrp="1" noChangeArrowheads="1"/>
          </p:cNvSpPr>
          <p:nvPr>
            <p:ph type="body" idx="1"/>
          </p:nvPr>
        </p:nvSpPr>
        <p:spPr>
          <a:xfrm>
            <a:off x="323850" y="995363"/>
            <a:ext cx="8496300" cy="5257800"/>
          </a:xfrm>
        </p:spPr>
        <p:txBody>
          <a:bodyPr/>
          <a:lstStyle/>
          <a:p>
            <a:pPr marL="914400" lvl="1" indent="-457200" eaLnBrk="1" hangingPunct="1">
              <a:buFont typeface="Wingdings" charset="2"/>
              <a:buNone/>
            </a:pPr>
            <a:r>
              <a:rPr lang="zh-CN" altLang="en-US">
                <a:latin typeface="黑体" charset="-122"/>
                <a:ea typeface="黑体" charset="-122"/>
              </a:rPr>
              <a:t>程序</a:t>
            </a:r>
            <a:r>
              <a:rPr lang="en-US" altLang="zh-CN">
                <a:latin typeface="黑体" charset="-122"/>
                <a:ea typeface="黑体" charset="-122"/>
              </a:rPr>
              <a:t>1-4 </a:t>
            </a:r>
            <a:r>
              <a:rPr lang="zh-CN" altLang="en-US">
                <a:latin typeface="黑体" charset="-122"/>
                <a:ea typeface="黑体" charset="-122"/>
              </a:rPr>
              <a:t>利用引用参数计算一个表达式</a:t>
            </a:r>
          </a:p>
          <a:p>
            <a:pPr marL="914400" lvl="1" indent="-457200" eaLnBrk="1" hangingPunct="1">
              <a:buFont typeface="Wingdings" charset="2"/>
              <a:buNone/>
            </a:pPr>
            <a:r>
              <a:rPr lang="en-US" altLang="zh-CN">
                <a:latin typeface="黑体" charset="-122"/>
                <a:ea typeface="黑体" charset="-122"/>
              </a:rPr>
              <a:t>template&lt;class T&gt;</a:t>
            </a:r>
          </a:p>
          <a:p>
            <a:pPr marL="914400" lvl="1" indent="-457200" eaLnBrk="1" hangingPunct="1">
              <a:buFont typeface="Wingdings" charset="2"/>
              <a:buNone/>
            </a:pPr>
            <a:r>
              <a:rPr lang="en-US" altLang="zh-CN">
                <a:latin typeface="黑体" charset="-122"/>
                <a:ea typeface="黑体" charset="-122"/>
              </a:rPr>
              <a:t>T Abc(T&amp; a, T&amp; b, T&amp; c)</a:t>
            </a:r>
          </a:p>
          <a:p>
            <a:pPr marL="914400" lvl="1" indent="-457200" eaLnBrk="1" hangingPunct="1">
              <a:buFont typeface="Wingdings" charset="2"/>
              <a:buNone/>
            </a:pPr>
            <a:r>
              <a:rPr lang="en-US" altLang="zh-CN">
                <a:latin typeface="黑体" charset="-122"/>
                <a:ea typeface="黑体" charset="-122"/>
              </a:rPr>
              <a:t>{</a:t>
            </a:r>
          </a:p>
          <a:p>
            <a:pPr marL="914400" lvl="1" indent="-457200" eaLnBrk="1" hangingPunct="1">
              <a:buFont typeface="Wingdings" charset="2"/>
              <a:buNone/>
            </a:pPr>
            <a:r>
              <a:rPr lang="en-US" altLang="zh-CN">
                <a:latin typeface="黑体" charset="-122"/>
                <a:ea typeface="黑体" charset="-122"/>
              </a:rPr>
              <a:t>	return a+b+b*c+(a+b-c)/(a+b)+4;</a:t>
            </a:r>
          </a:p>
          <a:p>
            <a:pPr marL="914400" lvl="1" indent="-457200" eaLnBrk="1" hangingPunct="1">
              <a:buFont typeface="Wingdings" charset="2"/>
              <a:buNone/>
            </a:pPr>
            <a:r>
              <a:rPr lang="en-US" altLang="zh-CN">
                <a:latin typeface="黑体" charset="-122"/>
                <a:ea typeface="黑体" charset="-122"/>
              </a:rPr>
              <a:t>}</a:t>
            </a:r>
          </a:p>
          <a:p>
            <a:pPr marL="914400" lvl="1" indent="-457200" eaLnBrk="1" hangingPunct="1">
              <a:buFont typeface="Wingdings" charset="2"/>
              <a:buNone/>
            </a:pPr>
            <a:endParaRPr lang="en-US" altLang="zh-CN">
              <a:latin typeface="黑体" charset="-122"/>
              <a:ea typeface="黑体" charset="-122"/>
            </a:endParaRPr>
          </a:p>
          <a:p>
            <a:pPr marL="914400" lvl="1" indent="-457200" eaLnBrk="1" hangingPunct="1">
              <a:buFont typeface="Wingdings" charset="2"/>
              <a:buNone/>
            </a:pPr>
            <a:r>
              <a:rPr lang="en-US" altLang="zh-CN" sz="2000" i="1">
                <a:latin typeface="黑体" charset="-122"/>
                <a:ea typeface="黑体" charset="-122"/>
              </a:rPr>
              <a:t>Abc(x,y,z):</a:t>
            </a:r>
          </a:p>
          <a:p>
            <a:pPr marL="914400" lvl="1" indent="-457200" eaLnBrk="1" hangingPunct="1">
              <a:buFont typeface="Wingdings" charset="2"/>
              <a:buNone/>
            </a:pPr>
            <a:r>
              <a:rPr lang="en-US" altLang="zh-CN" sz="2000" i="1">
                <a:latin typeface="黑体" charset="-122"/>
                <a:ea typeface="黑体" charset="-122"/>
              </a:rPr>
              <a:t>Abc </a:t>
            </a:r>
            <a:r>
              <a:rPr lang="zh-CN" altLang="en-US" sz="2000" i="1">
                <a:latin typeface="黑体" charset="-122"/>
                <a:ea typeface="黑体" charset="-122"/>
              </a:rPr>
              <a:t>被调用时 </a:t>
            </a:r>
            <a:r>
              <a:rPr lang="en-US" altLang="zh-CN" sz="2000" i="1">
                <a:latin typeface="黑体" charset="-122"/>
                <a:ea typeface="黑体" charset="-122"/>
              </a:rPr>
              <a:t>:</a:t>
            </a:r>
            <a:r>
              <a:rPr lang="zh-CN" altLang="en-US" sz="2000" i="1">
                <a:latin typeface="黑体" charset="-122"/>
                <a:ea typeface="黑体" charset="-122"/>
              </a:rPr>
              <a:t>实际参数（</a:t>
            </a:r>
            <a:r>
              <a:rPr lang="en-US" altLang="zh-CN" sz="2000" i="1">
                <a:latin typeface="黑体" charset="-122"/>
                <a:ea typeface="黑体" charset="-122"/>
              </a:rPr>
              <a:t>x</a:t>
            </a:r>
            <a:r>
              <a:rPr lang="zh-CN" altLang="en-US" sz="2000" i="1">
                <a:latin typeface="黑体" charset="-122"/>
                <a:ea typeface="黑体" charset="-122"/>
              </a:rPr>
              <a:t>、</a:t>
            </a:r>
            <a:r>
              <a:rPr lang="en-US" altLang="zh-CN" sz="2000" i="1">
                <a:latin typeface="黑体" charset="-122"/>
                <a:ea typeface="黑体" charset="-122"/>
              </a:rPr>
              <a:t>y </a:t>
            </a:r>
            <a:r>
              <a:rPr lang="zh-CN" altLang="en-US" sz="2000" i="1">
                <a:latin typeface="黑体" charset="-122"/>
                <a:ea typeface="黑体" charset="-122"/>
              </a:rPr>
              <a:t>和</a:t>
            </a:r>
            <a:r>
              <a:rPr lang="en-US" altLang="zh-CN" sz="2000" i="1">
                <a:latin typeface="黑体" charset="-122"/>
                <a:ea typeface="黑体" charset="-122"/>
              </a:rPr>
              <a:t>z</a:t>
            </a:r>
            <a:r>
              <a:rPr lang="zh-CN" altLang="en-US" sz="2000" i="1">
                <a:latin typeface="黑体" charset="-122"/>
                <a:ea typeface="黑体" charset="-122"/>
              </a:rPr>
              <a:t>）将被分别赋予名称</a:t>
            </a:r>
            <a:r>
              <a:rPr lang="en-US" altLang="zh-CN" sz="2000" i="1">
                <a:latin typeface="黑体" charset="-122"/>
                <a:ea typeface="黑体" charset="-122"/>
              </a:rPr>
              <a:t>a</a:t>
            </a:r>
            <a:r>
              <a:rPr lang="zh-CN" altLang="en-US" sz="2000" i="1">
                <a:latin typeface="黑体" charset="-122"/>
                <a:ea typeface="黑体" charset="-122"/>
              </a:rPr>
              <a:t>，</a:t>
            </a:r>
            <a:r>
              <a:rPr lang="en-US" altLang="zh-CN" sz="2000" i="1">
                <a:latin typeface="黑体" charset="-122"/>
                <a:ea typeface="黑体" charset="-122"/>
              </a:rPr>
              <a:t>b </a:t>
            </a:r>
            <a:r>
              <a:rPr lang="zh-CN" altLang="en-US" sz="2000" i="1">
                <a:latin typeface="黑体" charset="-122"/>
                <a:ea typeface="黑体" charset="-122"/>
              </a:rPr>
              <a:t>和</a:t>
            </a:r>
            <a:r>
              <a:rPr lang="en-US" altLang="zh-CN" sz="2000" i="1">
                <a:latin typeface="黑体" charset="-122"/>
                <a:ea typeface="黑体" charset="-122"/>
              </a:rPr>
              <a:t>c</a:t>
            </a:r>
          </a:p>
          <a:p>
            <a:pPr marL="914400" lvl="1" indent="-457200" eaLnBrk="1" hangingPunct="1">
              <a:buFont typeface="Wingdings" charset="2"/>
              <a:buNone/>
            </a:pPr>
            <a:r>
              <a:rPr lang="en-US" altLang="zh-CN" sz="2000" i="1">
                <a:latin typeface="黑体" charset="-122"/>
                <a:ea typeface="黑体" charset="-122"/>
              </a:rPr>
              <a:t>Abc(x,y,z):</a:t>
            </a:r>
            <a:r>
              <a:rPr lang="zh-CN" altLang="en-US" sz="2000" i="1">
                <a:latin typeface="黑体" charset="-122"/>
                <a:ea typeface="黑体" charset="-122"/>
              </a:rPr>
              <a:t>在函数</a:t>
            </a:r>
            <a:r>
              <a:rPr lang="en-US" altLang="zh-CN" sz="2000" i="1">
                <a:latin typeface="黑体" charset="-122"/>
                <a:ea typeface="黑体" charset="-122"/>
              </a:rPr>
              <a:t>Abc </a:t>
            </a:r>
            <a:r>
              <a:rPr lang="zh-CN" altLang="en-US" sz="2000" i="1">
                <a:latin typeface="黑体" charset="-122"/>
                <a:ea typeface="黑体" charset="-122"/>
              </a:rPr>
              <a:t>执行期间，</a:t>
            </a:r>
            <a:r>
              <a:rPr lang="en-US" altLang="zh-CN" sz="2000" i="1">
                <a:latin typeface="黑体" charset="-122"/>
                <a:ea typeface="黑体" charset="-122"/>
              </a:rPr>
              <a:t>x</a:t>
            </a:r>
            <a:r>
              <a:rPr lang="zh-CN" altLang="en-US" sz="2000" i="1">
                <a:latin typeface="黑体" charset="-122"/>
                <a:ea typeface="黑体" charset="-122"/>
              </a:rPr>
              <a:t>、</a:t>
            </a:r>
            <a:r>
              <a:rPr lang="en-US" altLang="zh-CN" sz="2000" i="1">
                <a:latin typeface="黑体" charset="-122"/>
                <a:ea typeface="黑体" charset="-122"/>
              </a:rPr>
              <a:t>y </a:t>
            </a:r>
            <a:r>
              <a:rPr lang="zh-CN" altLang="en-US" sz="2000" i="1">
                <a:latin typeface="黑体" charset="-122"/>
                <a:ea typeface="黑体" charset="-122"/>
              </a:rPr>
              <a:t>和</a:t>
            </a:r>
            <a:r>
              <a:rPr lang="en-US" altLang="zh-CN" sz="2000" i="1">
                <a:latin typeface="黑体" charset="-122"/>
                <a:ea typeface="黑体" charset="-122"/>
              </a:rPr>
              <a:t>z </a:t>
            </a:r>
            <a:r>
              <a:rPr lang="zh-CN" altLang="en-US" sz="2000" i="1">
                <a:latin typeface="黑体" charset="-122"/>
                <a:ea typeface="黑体" charset="-122"/>
              </a:rPr>
              <a:t>被用来替换对应的</a:t>
            </a:r>
            <a:r>
              <a:rPr lang="en-US" altLang="zh-CN" sz="2000" i="1">
                <a:latin typeface="黑体" charset="-122"/>
                <a:ea typeface="黑体" charset="-122"/>
              </a:rPr>
              <a:t>a</a:t>
            </a:r>
            <a:r>
              <a:rPr lang="zh-CN" altLang="en-US" sz="2000" i="1">
                <a:latin typeface="黑体" charset="-122"/>
                <a:ea typeface="黑体" charset="-122"/>
              </a:rPr>
              <a:t>，</a:t>
            </a:r>
            <a:r>
              <a:rPr lang="en-US" altLang="zh-CN" sz="2000" i="1">
                <a:latin typeface="黑体" charset="-122"/>
                <a:ea typeface="黑体" charset="-122"/>
              </a:rPr>
              <a:t>b </a:t>
            </a:r>
            <a:r>
              <a:rPr lang="zh-CN" altLang="en-US" sz="2000" i="1">
                <a:latin typeface="黑体" charset="-122"/>
                <a:ea typeface="黑体" charset="-122"/>
              </a:rPr>
              <a:t>和</a:t>
            </a:r>
            <a:r>
              <a:rPr lang="en-US" altLang="zh-CN" sz="2000" i="1">
                <a:latin typeface="黑体" charset="-122"/>
                <a:ea typeface="黑体" charset="-122"/>
              </a:rPr>
              <a:t>c</a:t>
            </a:r>
            <a:r>
              <a:rPr lang="zh-CN" altLang="en-US" sz="2000" i="1">
                <a:latin typeface="黑体" charset="-122"/>
                <a:ea typeface="黑体" charset="-122"/>
              </a:rPr>
              <a:t>。</a:t>
            </a:r>
          </a:p>
          <a:p>
            <a:pPr marL="914400" lvl="1" indent="-457200" eaLnBrk="1" hangingPunct="1">
              <a:buFont typeface="Wingdings" charset="2"/>
              <a:buNone/>
            </a:pPr>
            <a:r>
              <a:rPr lang="zh-CN" altLang="en-US" sz="2000" i="1">
                <a:latin typeface="黑体" charset="-122"/>
                <a:ea typeface="黑体" charset="-122"/>
              </a:rPr>
              <a:t>与传值参数的情况不同，在函数被调用时，本程序并没有复制实际参数的值，在函数返回时也没有调用析构函数。 </a:t>
            </a:r>
          </a:p>
          <a:p>
            <a:pPr marL="914400" lvl="1" indent="-457200" eaLnBrk="1" hangingPunct="1">
              <a:buFont typeface="Wingdings" charset="2"/>
              <a:buNone/>
            </a:pPr>
            <a:endParaRPr lang="en-US" altLang="zh-CN">
              <a:latin typeface="黑体" charset="-122"/>
              <a:ea typeface="黑体" charset="-122"/>
            </a:endParaRPr>
          </a:p>
        </p:txBody>
      </p:sp>
      <p:sp>
        <p:nvSpPr>
          <p:cNvPr id="21509" name="Rectangle 3"/>
          <p:cNvSpPr>
            <a:spLocks noGrp="1" noChangeArrowheads="1"/>
          </p:cNvSpPr>
          <p:nvPr>
            <p:ph type="title"/>
          </p:nvPr>
        </p:nvSpPr>
        <p:spPr>
          <a:xfrm>
            <a:off x="463550" y="442913"/>
            <a:ext cx="7994650" cy="485775"/>
          </a:xfrm>
          <a:noFill/>
        </p:spPr>
        <p:txBody>
          <a:bodyPr/>
          <a:lstStyle/>
          <a:p>
            <a:pPr marL="762000" indent="-762000" eaLnBrk="1" hangingPunct="1"/>
            <a:r>
              <a:rPr lang="en-US" altLang="zh-CN" sz="3600">
                <a:latin typeface="黑体" charset="-122"/>
                <a:ea typeface="黑体" charset="-122"/>
              </a:rPr>
              <a:t>1.2.3</a:t>
            </a:r>
            <a:r>
              <a:rPr lang="zh-CN" altLang="en-US" sz="3600">
                <a:latin typeface="黑体" charset="-122"/>
                <a:ea typeface="黑体" charset="-122"/>
              </a:rPr>
              <a:t>引用参数</a:t>
            </a:r>
            <a:r>
              <a:rPr lang="en-US" altLang="zh-CN" sz="3600">
                <a:latin typeface="黑体" charset="-122"/>
                <a:ea typeface="黑体" charset="-122"/>
              </a:rPr>
              <a:t>(Reference Parameters)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日期占位符 2"/>
          <p:cNvSpPr>
            <a:spLocks noGrp="1"/>
          </p:cNvSpPr>
          <p:nvPr>
            <p:ph type="dt" sz="quarter" idx="10"/>
          </p:nvPr>
        </p:nvSpPr>
        <p:spPr/>
        <p:txBody>
          <a:bodyPr/>
          <a:lstStyle/>
          <a:p>
            <a:pPr>
              <a:defRPr/>
            </a:pPr>
            <a:fld id="{505D7C02-BEA1-4970-AB3C-4EF05D6DD752}" type="datetime1">
              <a:rPr lang="en-US"/>
              <a:pPr>
                <a:defRPr/>
              </a:pPr>
              <a:t>4/19/19</a:t>
            </a:fld>
            <a:endParaRPr lang="en-US" altLang="zh-CN"/>
          </a:p>
        </p:txBody>
      </p:sp>
      <p:sp>
        <p:nvSpPr>
          <p:cNvPr id="2253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7169B2D9-6391-6B4D-AADB-9A81140DE644}" type="slidenum">
              <a:rPr kumimoji="0" lang="en-US" altLang="zh-CN" sz="1400">
                <a:solidFill>
                  <a:schemeClr val="tx1"/>
                </a:solidFill>
                <a:latin typeface="Tahoma" charset="0"/>
              </a:rPr>
              <a:pPr fontAlgn="base">
                <a:lnSpc>
                  <a:spcPct val="100000"/>
                </a:lnSpc>
                <a:spcBef>
                  <a:spcPct val="0"/>
                </a:spcBef>
                <a:buClrTx/>
                <a:buSzTx/>
                <a:buFontTx/>
                <a:buNone/>
              </a:pPr>
              <a:t>14</a:t>
            </a:fld>
            <a:endParaRPr kumimoji="0" lang="en-US" altLang="zh-CN" sz="1400">
              <a:solidFill>
                <a:schemeClr val="tx1"/>
              </a:solidFill>
              <a:latin typeface="Tahoma" charset="0"/>
            </a:endParaRPr>
          </a:p>
        </p:txBody>
      </p:sp>
      <p:sp>
        <p:nvSpPr>
          <p:cNvPr id="22532" name="Rectangle 2"/>
          <p:cNvSpPr>
            <a:spLocks noChangeArrowheads="1"/>
          </p:cNvSpPr>
          <p:nvPr/>
        </p:nvSpPr>
        <p:spPr bwMode="auto">
          <a:xfrm>
            <a:off x="4211638" y="1125538"/>
            <a:ext cx="4540250" cy="18462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22533" name="Rectangle 3"/>
          <p:cNvSpPr>
            <a:spLocks noChangeArrowheads="1"/>
          </p:cNvSpPr>
          <p:nvPr/>
        </p:nvSpPr>
        <p:spPr bwMode="auto">
          <a:xfrm>
            <a:off x="323850" y="1052513"/>
            <a:ext cx="3803650" cy="18462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22534" name="Rectangle 4"/>
          <p:cNvSpPr>
            <a:spLocks noGrp="1" noChangeArrowheads="1"/>
          </p:cNvSpPr>
          <p:nvPr>
            <p:ph type="title"/>
          </p:nvPr>
        </p:nvSpPr>
        <p:spPr>
          <a:xfrm>
            <a:off x="685800" y="-85725"/>
            <a:ext cx="7772400" cy="1143000"/>
          </a:xfrm>
        </p:spPr>
        <p:txBody>
          <a:bodyPr/>
          <a:lstStyle/>
          <a:p>
            <a:pPr algn="l" eaLnBrk="1" hangingPunct="1"/>
            <a:r>
              <a:rPr lang="zh-CN" altLang="en-US" sz="4400"/>
              <a:t>传引用传递模式</a:t>
            </a:r>
            <a:r>
              <a:rPr lang="en-US" altLang="zh-CN" sz="4400"/>
              <a:t>- 2</a:t>
            </a:r>
          </a:p>
        </p:txBody>
      </p:sp>
      <p:sp>
        <p:nvSpPr>
          <p:cNvPr id="626693" name="AutoShape 5">
            <a:hlinkClick r:id="" action="ppaction://hlinkshowjump?jump=nextslide"/>
            <a:hlinkHover r:id="" action="ppaction://noaction" highlightClick="1"/>
          </p:cNvPr>
          <p:cNvSpPr>
            <a:spLocks noChangeArrowheads="1"/>
          </p:cNvSpPr>
          <p:nvPr/>
        </p:nvSpPr>
        <p:spPr bwMode="auto">
          <a:xfrm rot="5400000">
            <a:off x="8785225" y="6032500"/>
            <a:ext cx="142875" cy="136525"/>
          </a:xfrm>
          <a:prstGeom prst="triangle">
            <a:avLst>
              <a:gd name="adj" fmla="val 50000"/>
            </a:avLst>
          </a:prstGeom>
          <a:solidFill>
            <a:schemeClr val="tx2"/>
          </a:solidFill>
          <a:ln>
            <a:noFill/>
          </a:ln>
          <a:effectLst>
            <a:prstShdw prst="shdw17" dist="152400">
              <a:schemeClr val="tx1">
                <a:alpha val="74998"/>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2536" name="Rectangle 6"/>
          <p:cNvSpPr>
            <a:spLocks noChangeArrowheads="1"/>
          </p:cNvSpPr>
          <p:nvPr/>
        </p:nvSpPr>
        <p:spPr bwMode="auto">
          <a:xfrm>
            <a:off x="2070100" y="3133725"/>
            <a:ext cx="4473575" cy="2963863"/>
          </a:xfrm>
          <a:prstGeom prst="rect">
            <a:avLst/>
          </a:prstGeom>
          <a:solidFill>
            <a:srgbClr val="FDFEE2"/>
          </a:solidFill>
          <a:ln w="9525">
            <a:solidFill>
              <a:srgbClr val="DDDDDD"/>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22537" name="Text Box 7"/>
          <p:cNvSpPr txBox="1">
            <a:spLocks noChangeArrowheads="1"/>
          </p:cNvSpPr>
          <p:nvPr/>
        </p:nvSpPr>
        <p:spPr bwMode="auto">
          <a:xfrm>
            <a:off x="330200" y="5183188"/>
            <a:ext cx="1130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chemeClr val="tx1"/>
                </a:solidFill>
                <a:latin typeface="Times New Roman" charset="0"/>
              </a:rPr>
              <a:t>存储器</a:t>
            </a:r>
          </a:p>
          <a:p>
            <a:pPr eaLnBrk="1" fontAlgn="base" hangingPunct="1">
              <a:lnSpc>
                <a:spcPct val="100000"/>
              </a:lnSpc>
              <a:spcBef>
                <a:spcPct val="0"/>
              </a:spcBef>
              <a:buClrTx/>
              <a:buSzTx/>
              <a:buFontTx/>
              <a:buNone/>
            </a:pPr>
            <a:r>
              <a:rPr kumimoji="0" lang="zh-CN" altLang="en-US" sz="2400">
                <a:solidFill>
                  <a:schemeClr val="tx1"/>
                </a:solidFill>
                <a:latin typeface="Times New Roman" charset="0"/>
              </a:rPr>
              <a:t>状态</a:t>
            </a:r>
            <a:endParaRPr kumimoji="0" lang="ja-JP" altLang="en-US" sz="2400">
              <a:solidFill>
                <a:schemeClr val="tx1"/>
              </a:solidFill>
              <a:latin typeface="Times New Roman" charset="0"/>
            </a:endParaRPr>
          </a:p>
        </p:txBody>
      </p:sp>
      <p:sp>
        <p:nvSpPr>
          <p:cNvPr id="626696" name="AutoShape 8"/>
          <p:cNvSpPr>
            <a:spLocks noChangeArrowheads="1"/>
          </p:cNvSpPr>
          <p:nvPr/>
        </p:nvSpPr>
        <p:spPr bwMode="auto">
          <a:xfrm>
            <a:off x="6659563" y="4005263"/>
            <a:ext cx="2332037" cy="1171575"/>
          </a:xfrm>
          <a:prstGeom prst="roundRect">
            <a:avLst>
              <a:gd name="adj" fmla="val 16667"/>
            </a:avLst>
          </a:prstGeom>
          <a:solidFill>
            <a:srgbClr val="CCECFF"/>
          </a:solidFill>
          <a:ln w="9525">
            <a:solidFill>
              <a:srgbClr val="CCECFF"/>
            </a:solidFill>
            <a:miter lim="800000"/>
            <a:headEnd/>
            <a:tailEnd/>
          </a:ln>
          <a:effectLst>
            <a:outerShdw blurRad="63500" dist="89803" dir="2700000" algn="ctr" rotWithShape="0">
              <a:schemeClr val="tx1">
                <a:alpha val="74998"/>
              </a:schemeClr>
            </a:outerShdw>
          </a:effectLst>
        </p:spPr>
        <p:txBody>
          <a:bodyPr anchor="ctr"/>
          <a:lstStyle>
            <a:lvl1pPr>
              <a:tabLst>
                <a:tab pos="228600" algn="l"/>
              </a:tabLst>
              <a:defRPr kumimoji="1" sz="2400">
                <a:solidFill>
                  <a:schemeClr val="tx1"/>
                </a:solidFill>
                <a:latin typeface="黑体" charset="-122"/>
                <a:ea typeface="黑体" charset="-122"/>
              </a:defRPr>
            </a:lvl1pPr>
            <a:lvl2pPr marL="742950" indent="-285750">
              <a:tabLst>
                <a:tab pos="228600" algn="l"/>
              </a:tabLst>
              <a:defRPr kumimoji="1" sz="2400">
                <a:solidFill>
                  <a:schemeClr val="tx1"/>
                </a:solidFill>
                <a:latin typeface="黑体" charset="-122"/>
                <a:ea typeface="黑体" charset="-122"/>
              </a:defRPr>
            </a:lvl2pPr>
            <a:lvl3pPr marL="1143000" indent="-228600">
              <a:tabLst>
                <a:tab pos="228600" algn="l"/>
              </a:tabLst>
              <a:defRPr kumimoji="1" sz="2400">
                <a:solidFill>
                  <a:schemeClr val="tx1"/>
                </a:solidFill>
                <a:latin typeface="黑体" charset="-122"/>
                <a:ea typeface="黑体" charset="-122"/>
              </a:defRPr>
            </a:lvl3pPr>
            <a:lvl4pPr marL="1600200" indent="-228600">
              <a:tabLst>
                <a:tab pos="228600" algn="l"/>
              </a:tabLst>
              <a:defRPr kumimoji="1" sz="2400">
                <a:solidFill>
                  <a:schemeClr val="tx1"/>
                </a:solidFill>
                <a:latin typeface="黑体" charset="-122"/>
                <a:ea typeface="黑体" charset="-122"/>
              </a:defRPr>
            </a:lvl4pPr>
            <a:lvl5pPr marL="2057400" indent="-228600">
              <a:tabLst>
                <a:tab pos="228600" algn="l"/>
              </a:tabLst>
              <a:defRPr kumimoji="1" sz="2400">
                <a:solidFill>
                  <a:schemeClr val="tx1"/>
                </a:solidFill>
                <a:latin typeface="黑体" charset="-122"/>
                <a:ea typeface="黑体" charset="-122"/>
              </a:defRPr>
            </a:lvl5pPr>
            <a:lvl6pPr marL="25146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6pPr>
            <a:lvl7pPr marL="29718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7pPr>
            <a:lvl8pPr marL="34290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8pPr>
            <a:lvl9pPr marL="38862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9pPr>
          </a:lstStyle>
          <a:p>
            <a:pPr eaLnBrk="1" hangingPunct="1"/>
            <a:r>
              <a:rPr kumimoji="0" lang="en-US" altLang="ja-JP" sz="1600" b="1">
                <a:solidFill>
                  <a:srgbClr val="C1051B"/>
                </a:solidFill>
                <a:latin typeface="Arial" charset="0"/>
                <a:ea typeface="MS PGothic" charset="-128"/>
              </a:rPr>
              <a:t>B.</a:t>
            </a:r>
            <a:r>
              <a:rPr kumimoji="0" lang="zh-CN" altLang="en-US" sz="1600">
                <a:latin typeface="Arial" charset="0"/>
                <a:ea typeface="宋体" charset="-122"/>
              </a:rPr>
              <a:t>调用参数的值，这里是一个地址，被复制给形式参数。</a:t>
            </a:r>
            <a:endParaRPr kumimoji="0" lang="ja-JP" altLang="en-US" sz="1600">
              <a:latin typeface="Arial" charset="0"/>
              <a:ea typeface="宋体" charset="-122"/>
            </a:endParaRPr>
          </a:p>
        </p:txBody>
      </p:sp>
      <p:grpSp>
        <p:nvGrpSpPr>
          <p:cNvPr id="22539" name="Group 9"/>
          <p:cNvGrpSpPr>
            <a:grpSpLocks/>
          </p:cNvGrpSpPr>
          <p:nvPr/>
        </p:nvGrpSpPr>
        <p:grpSpPr bwMode="auto">
          <a:xfrm>
            <a:off x="2447925" y="3267075"/>
            <a:ext cx="3194050" cy="457200"/>
            <a:chOff x="1542" y="2058"/>
            <a:chExt cx="2012" cy="288"/>
          </a:xfrm>
        </p:grpSpPr>
        <p:sp>
          <p:nvSpPr>
            <p:cNvPr id="22579" name="Text Box 10"/>
            <p:cNvSpPr txBox="1">
              <a:spLocks noChangeArrowheads="1"/>
            </p:cNvSpPr>
            <p:nvPr/>
          </p:nvSpPr>
          <p:spPr bwMode="auto">
            <a:xfrm>
              <a:off x="1542" y="2058"/>
              <a:ext cx="1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Times New Roman" charset="0"/>
                  <a:ea typeface="MS PGothic" charset="-128"/>
                </a:rPr>
                <a:t>Values are copied at</a:t>
              </a:r>
              <a:endParaRPr kumimoji="0" lang="en-US" altLang="zh-CN" sz="2400">
                <a:solidFill>
                  <a:schemeClr val="tx2"/>
                </a:solidFill>
                <a:latin typeface="Arial" charset="0"/>
                <a:ea typeface="MS PGothic" charset="-128"/>
              </a:endParaRPr>
            </a:p>
          </p:txBody>
        </p:sp>
        <p:sp>
          <p:nvSpPr>
            <p:cNvPr id="22580" name="Oval 11"/>
            <p:cNvSpPr>
              <a:spLocks noChangeArrowheads="1"/>
            </p:cNvSpPr>
            <p:nvPr/>
          </p:nvSpPr>
          <p:spPr bwMode="auto">
            <a:xfrm>
              <a:off x="3279" y="2093"/>
              <a:ext cx="275" cy="219"/>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B</a:t>
              </a:r>
              <a:endParaRPr kumimoji="0" lang="en-US" altLang="ja-JP" sz="2400">
                <a:latin typeface="Times New Roman" charset="0"/>
                <a:ea typeface="MS PGothic" charset="-128"/>
              </a:endParaRPr>
            </a:p>
          </p:txBody>
        </p:sp>
      </p:grpSp>
      <p:sp>
        <p:nvSpPr>
          <p:cNvPr id="22540" name="Text Box 12"/>
          <p:cNvSpPr txBox="1">
            <a:spLocks noChangeArrowheads="1"/>
          </p:cNvSpPr>
          <p:nvPr/>
        </p:nvSpPr>
        <p:spPr bwMode="auto">
          <a:xfrm>
            <a:off x="4140200" y="1052513"/>
            <a:ext cx="50038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lvl="1" eaLnBrk="1" hangingPunct="1">
              <a:spcBef>
                <a:spcPct val="0"/>
              </a:spcBef>
              <a:buClrTx/>
              <a:buSzTx/>
              <a:buFontTx/>
              <a:buNone/>
            </a:pPr>
            <a:r>
              <a:rPr lang="en-US" altLang="zh-CN">
                <a:latin typeface="黑体" charset="-122"/>
                <a:ea typeface="黑体" charset="-122"/>
              </a:rPr>
              <a:t>int Abc(int a, int b, int c)</a:t>
            </a:r>
          </a:p>
          <a:p>
            <a:pPr lvl="1" eaLnBrk="1" hangingPunct="1">
              <a:spcBef>
                <a:spcPct val="0"/>
              </a:spcBef>
              <a:buClrTx/>
              <a:buSzTx/>
              <a:buFontTx/>
              <a:buNone/>
            </a:pPr>
            <a:r>
              <a:rPr lang="en-US" altLang="zh-CN">
                <a:latin typeface="黑体" charset="-122"/>
                <a:ea typeface="黑体" charset="-122"/>
              </a:rPr>
              <a:t>{</a:t>
            </a:r>
          </a:p>
          <a:p>
            <a:pPr lvl="1" eaLnBrk="1" hangingPunct="1">
              <a:spcBef>
                <a:spcPct val="0"/>
              </a:spcBef>
              <a:buClrTx/>
              <a:buSzTx/>
              <a:buFontTx/>
              <a:buNone/>
            </a:pPr>
            <a:r>
              <a:rPr lang="en-US" altLang="zh-CN">
                <a:latin typeface="黑体" charset="-122"/>
                <a:ea typeface="黑体" charset="-122"/>
              </a:rPr>
              <a:t>return a+b+b*c+(a+b-c)/(a+b)+4;</a:t>
            </a:r>
          </a:p>
          <a:p>
            <a:pPr lvl="1" eaLnBrk="1" hangingPunct="1">
              <a:spcBef>
                <a:spcPct val="0"/>
              </a:spcBef>
              <a:buClrTx/>
              <a:buSzTx/>
              <a:buFontTx/>
              <a:buNone/>
            </a:pPr>
            <a:r>
              <a:rPr lang="en-US" altLang="zh-CN">
                <a:latin typeface="黑体" charset="-122"/>
                <a:ea typeface="黑体" charset="-122"/>
              </a:rPr>
              <a:t>}</a:t>
            </a:r>
            <a:endParaRPr kumimoji="0" lang="en-US" altLang="ja-JP">
              <a:latin typeface="黑体" charset="-122"/>
              <a:ea typeface="黑体" charset="-122"/>
            </a:endParaRPr>
          </a:p>
          <a:p>
            <a:pPr lvl="1" eaLnBrk="1" hangingPunct="1">
              <a:spcBef>
                <a:spcPct val="0"/>
              </a:spcBef>
              <a:buClrTx/>
              <a:buSzTx/>
              <a:buFontTx/>
              <a:buNone/>
            </a:pPr>
            <a:endParaRPr kumimoji="0" lang="en-US" altLang="ja-JP" sz="1400">
              <a:latin typeface="Courier New" charset="0"/>
              <a:ea typeface="MS PGothic" charset="-128"/>
            </a:endParaRPr>
          </a:p>
        </p:txBody>
      </p:sp>
      <p:sp>
        <p:nvSpPr>
          <p:cNvPr id="22541" name="Text Box 13"/>
          <p:cNvSpPr txBox="1">
            <a:spLocks noChangeArrowheads="1"/>
          </p:cNvSpPr>
          <p:nvPr/>
        </p:nvSpPr>
        <p:spPr bwMode="auto">
          <a:xfrm>
            <a:off x="136525" y="9937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rgbClr val="15151D"/>
                </a:solidFill>
                <a:latin typeface="Times New Roman" charset="0"/>
              </a:rPr>
              <a:t>代码</a:t>
            </a:r>
            <a:endParaRPr kumimoji="0" lang="ja-JP" altLang="en-US" sz="2400">
              <a:solidFill>
                <a:srgbClr val="15151D"/>
              </a:solidFill>
              <a:latin typeface="Times New Roman" charset="0"/>
            </a:endParaRPr>
          </a:p>
        </p:txBody>
      </p:sp>
      <p:sp>
        <p:nvSpPr>
          <p:cNvPr id="22542" name="Text Box 14"/>
          <p:cNvSpPr txBox="1">
            <a:spLocks noChangeArrowheads="1"/>
          </p:cNvSpPr>
          <p:nvPr/>
        </p:nvSpPr>
        <p:spPr bwMode="auto">
          <a:xfrm>
            <a:off x="971550" y="1196975"/>
            <a:ext cx="27844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latin typeface="黑体" charset="-122"/>
                <a:ea typeface="黑体" charset="-122"/>
              </a:rPr>
              <a:t>m=3;</a:t>
            </a:r>
          </a:p>
          <a:p>
            <a:pPr eaLnBrk="1" fontAlgn="base" hangingPunct="1">
              <a:lnSpc>
                <a:spcPct val="100000"/>
              </a:lnSpc>
              <a:spcBef>
                <a:spcPct val="0"/>
              </a:spcBef>
              <a:buClrTx/>
              <a:buSzTx/>
              <a:buFontTx/>
              <a:buNone/>
            </a:pPr>
            <a:r>
              <a:rPr kumimoji="0" lang="en-US" altLang="ja-JP" sz="2400">
                <a:latin typeface="黑体" charset="-122"/>
                <a:ea typeface="黑体" charset="-122"/>
              </a:rPr>
              <a:t>x = 10;</a:t>
            </a:r>
          </a:p>
          <a:p>
            <a:pPr eaLnBrk="1" fontAlgn="base" hangingPunct="1">
              <a:lnSpc>
                <a:spcPct val="100000"/>
              </a:lnSpc>
              <a:spcBef>
                <a:spcPct val="0"/>
              </a:spcBef>
              <a:buClrTx/>
              <a:buSzTx/>
              <a:buFontTx/>
              <a:buNone/>
            </a:pPr>
            <a:r>
              <a:rPr kumimoji="0" lang="en-US" altLang="ja-JP" sz="2400">
                <a:latin typeface="黑体" charset="-122"/>
                <a:ea typeface="黑体" charset="-122"/>
              </a:rPr>
              <a:t>y = 20;</a:t>
            </a:r>
          </a:p>
          <a:p>
            <a:pPr eaLnBrk="1" fontAlgn="base" hangingPunct="1">
              <a:lnSpc>
                <a:spcPct val="100000"/>
              </a:lnSpc>
              <a:spcBef>
                <a:spcPct val="0"/>
              </a:spcBef>
              <a:buClrTx/>
              <a:buSzTx/>
              <a:buFontTx/>
              <a:buNone/>
            </a:pPr>
            <a:r>
              <a:rPr kumimoji="0" lang="en-US" altLang="ja-JP" sz="2400">
                <a:latin typeface="黑体" charset="-122"/>
                <a:ea typeface="黑体" charset="-122"/>
              </a:rPr>
              <a:t>z=Abc(</a:t>
            </a:r>
            <a:r>
              <a:rPr kumimoji="0" lang="en-US" altLang="zh-CN" sz="2400">
                <a:latin typeface="黑体" charset="-122"/>
                <a:ea typeface="黑体" charset="-122"/>
              </a:rPr>
              <a:t>m</a:t>
            </a:r>
            <a:r>
              <a:rPr kumimoji="0" lang="en-US" altLang="ja-JP" sz="2400">
                <a:latin typeface="黑体" charset="-122"/>
                <a:ea typeface="黑体" charset="-122"/>
              </a:rPr>
              <a:t>,x,y)</a:t>
            </a:r>
            <a:r>
              <a:rPr kumimoji="0" lang="en-US" altLang="zh-CN" sz="2400">
                <a:latin typeface="黑体" charset="-122"/>
                <a:ea typeface="黑体" charset="-122"/>
              </a:rPr>
              <a:t>;</a:t>
            </a:r>
            <a:endParaRPr kumimoji="0" lang="en-US" altLang="ja-JP" sz="2400">
              <a:latin typeface="黑体" charset="-122"/>
              <a:ea typeface="黑体" charset="-122"/>
            </a:endParaRPr>
          </a:p>
        </p:txBody>
      </p:sp>
      <p:sp>
        <p:nvSpPr>
          <p:cNvPr id="22543" name="Line 15"/>
          <p:cNvSpPr>
            <a:spLocks noChangeShapeType="1"/>
          </p:cNvSpPr>
          <p:nvPr/>
        </p:nvSpPr>
        <p:spPr bwMode="auto">
          <a:xfrm>
            <a:off x="3124200" y="1143000"/>
            <a:ext cx="0" cy="6604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544" name="Line 16"/>
          <p:cNvSpPr>
            <a:spLocks noChangeShapeType="1"/>
          </p:cNvSpPr>
          <p:nvPr/>
        </p:nvSpPr>
        <p:spPr bwMode="auto">
          <a:xfrm flipV="1">
            <a:off x="3225800" y="1511300"/>
            <a:ext cx="1079500" cy="2286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545" name="Oval 17"/>
          <p:cNvSpPr>
            <a:spLocks noChangeArrowheads="1"/>
          </p:cNvSpPr>
          <p:nvPr/>
        </p:nvSpPr>
        <p:spPr bwMode="auto">
          <a:xfrm>
            <a:off x="8388350" y="1484313"/>
            <a:ext cx="436563" cy="347662"/>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B</a:t>
            </a:r>
            <a:endParaRPr kumimoji="0" lang="en-US" altLang="ja-JP" sz="2400">
              <a:latin typeface="Times New Roman" charset="0"/>
              <a:ea typeface="MS PGothic" charset="-128"/>
            </a:endParaRPr>
          </a:p>
        </p:txBody>
      </p:sp>
      <p:sp>
        <p:nvSpPr>
          <p:cNvPr id="626706" name="Rectangle 18"/>
          <p:cNvSpPr>
            <a:spLocks noChangeArrowheads="1"/>
          </p:cNvSpPr>
          <p:nvPr/>
        </p:nvSpPr>
        <p:spPr bwMode="auto">
          <a:xfrm>
            <a:off x="2281238" y="377983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m</a:t>
            </a:r>
          </a:p>
        </p:txBody>
      </p:sp>
      <p:sp>
        <p:nvSpPr>
          <p:cNvPr id="626707" name="Rectangle 19"/>
          <p:cNvSpPr>
            <a:spLocks noChangeArrowheads="1"/>
          </p:cNvSpPr>
          <p:nvPr/>
        </p:nvSpPr>
        <p:spPr bwMode="auto">
          <a:xfrm>
            <a:off x="2195513" y="37607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kumimoji="0" lang="zh-CN" altLang="zh-CN" sz="2400">
              <a:solidFill>
                <a:schemeClr val="tx1"/>
              </a:solidFill>
              <a:latin typeface="Arial" charset="0"/>
            </a:endParaRPr>
          </a:p>
        </p:txBody>
      </p:sp>
      <p:grpSp>
        <p:nvGrpSpPr>
          <p:cNvPr id="22548" name="Group 20"/>
          <p:cNvGrpSpPr>
            <a:grpSpLocks/>
          </p:cNvGrpSpPr>
          <p:nvPr/>
        </p:nvGrpSpPr>
        <p:grpSpPr bwMode="auto">
          <a:xfrm>
            <a:off x="2625725" y="3840163"/>
            <a:ext cx="793750" cy="336550"/>
            <a:chOff x="1662" y="2649"/>
            <a:chExt cx="668" cy="212"/>
          </a:xfrm>
        </p:grpSpPr>
        <p:sp>
          <p:nvSpPr>
            <p:cNvPr id="22575" name="Rectangle 21"/>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2576" name="Text Box 22"/>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22577" name="Rectangle 23"/>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2578" name="Text Box 24"/>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20</a:t>
              </a:r>
            </a:p>
          </p:txBody>
        </p:sp>
      </p:grpSp>
      <p:sp>
        <p:nvSpPr>
          <p:cNvPr id="626713" name="Rectangle 25"/>
          <p:cNvSpPr>
            <a:spLocks noChangeArrowheads="1"/>
          </p:cNvSpPr>
          <p:nvPr/>
        </p:nvSpPr>
        <p:spPr bwMode="auto">
          <a:xfrm>
            <a:off x="2293938" y="4506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x</a:t>
            </a:r>
          </a:p>
        </p:txBody>
      </p:sp>
      <p:grpSp>
        <p:nvGrpSpPr>
          <p:cNvPr id="22550" name="Group 26"/>
          <p:cNvGrpSpPr>
            <a:grpSpLocks/>
          </p:cNvGrpSpPr>
          <p:nvPr/>
        </p:nvGrpSpPr>
        <p:grpSpPr bwMode="auto">
          <a:xfrm>
            <a:off x="2663825" y="4567238"/>
            <a:ext cx="793750" cy="336550"/>
            <a:chOff x="1662" y="2649"/>
            <a:chExt cx="668" cy="212"/>
          </a:xfrm>
        </p:grpSpPr>
        <p:sp>
          <p:nvSpPr>
            <p:cNvPr id="22571" name="Rectangle 27"/>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2572" name="Text Box 28"/>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22573" name="Rectangle 29"/>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2574" name="Text Box 30"/>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10</a:t>
              </a:r>
            </a:p>
          </p:txBody>
        </p:sp>
      </p:grpSp>
      <p:sp>
        <p:nvSpPr>
          <p:cNvPr id="22551" name="Freeform 31"/>
          <p:cNvSpPr>
            <a:spLocks/>
          </p:cNvSpPr>
          <p:nvPr/>
        </p:nvSpPr>
        <p:spPr bwMode="auto">
          <a:xfrm flipH="1">
            <a:off x="3419475" y="3789363"/>
            <a:ext cx="2089150" cy="71437"/>
          </a:xfrm>
          <a:custGeom>
            <a:avLst/>
            <a:gdLst>
              <a:gd name="T0" fmla="*/ 0 w 1402"/>
              <a:gd name="T1" fmla="*/ 2147483646 h 224"/>
              <a:gd name="T2" fmla="*/ 2147483646 w 1402"/>
              <a:gd name="T3" fmla="*/ 2147483646 h 224"/>
              <a:gd name="T4" fmla="*/ 2147483646 w 1402"/>
              <a:gd name="T5" fmla="*/ 0 h 224"/>
              <a:gd name="T6" fmla="*/ 2147483646 w 1402"/>
              <a:gd name="T7" fmla="*/ 2147483646 h 224"/>
              <a:gd name="T8" fmla="*/ 2147483646 w 1402"/>
              <a:gd name="T9" fmla="*/ 2147483646 h 224"/>
              <a:gd name="T10" fmla="*/ 2147483646 w 1402"/>
              <a:gd name="T11" fmla="*/ 2147483646 h 224"/>
              <a:gd name="T12" fmla="*/ 2147483646 w 1402"/>
              <a:gd name="T13" fmla="*/ 2147483646 h 224"/>
              <a:gd name="T14" fmla="*/ 0 60000 65536"/>
              <a:gd name="T15" fmla="*/ 0 60000 65536"/>
              <a:gd name="T16" fmla="*/ 0 60000 65536"/>
              <a:gd name="T17" fmla="*/ 0 60000 65536"/>
              <a:gd name="T18" fmla="*/ 0 60000 65536"/>
              <a:gd name="T19" fmla="*/ 0 60000 65536"/>
              <a:gd name="T20" fmla="*/ 0 60000 65536"/>
              <a:gd name="T21" fmla="*/ 0 w 1402"/>
              <a:gd name="T22" fmla="*/ 0 h 224"/>
              <a:gd name="T23" fmla="*/ 1402 w 1402"/>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2" h="224">
                <a:moveTo>
                  <a:pt x="0" y="224"/>
                </a:moveTo>
                <a:cubicBezTo>
                  <a:pt x="51" y="148"/>
                  <a:pt x="126" y="123"/>
                  <a:pt x="208" y="96"/>
                </a:cubicBezTo>
                <a:cubicBezTo>
                  <a:pt x="395" y="34"/>
                  <a:pt x="596" y="12"/>
                  <a:pt x="792" y="0"/>
                </a:cubicBezTo>
                <a:cubicBezTo>
                  <a:pt x="867" y="3"/>
                  <a:pt x="942" y="2"/>
                  <a:pt x="1016" y="8"/>
                </a:cubicBezTo>
                <a:cubicBezTo>
                  <a:pt x="1075" y="13"/>
                  <a:pt x="1157" y="38"/>
                  <a:pt x="1216" y="56"/>
                </a:cubicBezTo>
                <a:cubicBezTo>
                  <a:pt x="1264" y="70"/>
                  <a:pt x="1314" y="86"/>
                  <a:pt x="1360" y="104"/>
                </a:cubicBezTo>
                <a:cubicBezTo>
                  <a:pt x="1402" y="121"/>
                  <a:pt x="1400" y="106"/>
                  <a:pt x="1400" y="128"/>
                </a:cubicBezTo>
              </a:path>
            </a:pathLst>
          </a:custGeom>
          <a:noFill/>
          <a:ln w="9525" cap="rnd">
            <a:solidFill>
              <a:schemeClr val="tx1"/>
            </a:solidFill>
            <a:prstDash val="sysDot"/>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22552" name="Group 32"/>
          <p:cNvGrpSpPr>
            <a:grpSpLocks/>
          </p:cNvGrpSpPr>
          <p:nvPr/>
        </p:nvGrpSpPr>
        <p:grpSpPr bwMode="auto">
          <a:xfrm>
            <a:off x="2268538" y="5167313"/>
            <a:ext cx="1163637" cy="457200"/>
            <a:chOff x="1445" y="3044"/>
            <a:chExt cx="733" cy="288"/>
          </a:xfrm>
        </p:grpSpPr>
        <p:sp>
          <p:nvSpPr>
            <p:cNvPr id="22565" name="Rectangle 33"/>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2400">
                  <a:solidFill>
                    <a:schemeClr val="tx1"/>
                  </a:solidFill>
                  <a:latin typeface="Arial" charset="0"/>
                  <a:ea typeface="MS PGothic" charset="-128"/>
                </a:rPr>
                <a:t>y</a:t>
              </a:r>
            </a:p>
          </p:txBody>
        </p:sp>
        <p:grpSp>
          <p:nvGrpSpPr>
            <p:cNvPr id="22566" name="Group 34"/>
            <p:cNvGrpSpPr>
              <a:grpSpLocks/>
            </p:cNvGrpSpPr>
            <p:nvPr/>
          </p:nvGrpSpPr>
          <p:grpSpPr bwMode="auto">
            <a:xfrm>
              <a:off x="1678" y="3082"/>
              <a:ext cx="500" cy="212"/>
              <a:chOff x="1662" y="2649"/>
              <a:chExt cx="668" cy="212"/>
            </a:xfrm>
          </p:grpSpPr>
          <p:sp>
            <p:nvSpPr>
              <p:cNvPr id="22567" name="Rectangle 35"/>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2568" name="Text Box 36"/>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22569" name="Rectangle 37"/>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2570" name="Text Box 38"/>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15</a:t>
                </a:r>
              </a:p>
            </p:txBody>
          </p:sp>
        </p:grpSp>
      </p:grpSp>
      <p:grpSp>
        <p:nvGrpSpPr>
          <p:cNvPr id="22553" name="Group 39"/>
          <p:cNvGrpSpPr>
            <a:grpSpLocks/>
          </p:cNvGrpSpPr>
          <p:nvPr/>
        </p:nvGrpSpPr>
        <p:grpSpPr bwMode="auto">
          <a:xfrm>
            <a:off x="2268538" y="5708650"/>
            <a:ext cx="1163637" cy="457200"/>
            <a:chOff x="1445" y="3044"/>
            <a:chExt cx="733" cy="288"/>
          </a:xfrm>
        </p:grpSpPr>
        <p:sp>
          <p:nvSpPr>
            <p:cNvPr id="22559" name="Rectangle 40"/>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z</a:t>
              </a:r>
            </a:p>
          </p:txBody>
        </p:sp>
        <p:grpSp>
          <p:nvGrpSpPr>
            <p:cNvPr id="22560" name="Group 41"/>
            <p:cNvGrpSpPr>
              <a:grpSpLocks/>
            </p:cNvGrpSpPr>
            <p:nvPr/>
          </p:nvGrpSpPr>
          <p:grpSpPr bwMode="auto">
            <a:xfrm>
              <a:off x="1678" y="3064"/>
              <a:ext cx="500" cy="230"/>
              <a:chOff x="1662" y="2631"/>
              <a:chExt cx="668" cy="230"/>
            </a:xfrm>
          </p:grpSpPr>
          <p:sp>
            <p:nvSpPr>
              <p:cNvPr id="22561" name="Rectangle 42"/>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2562" name="Text Box 43"/>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22563" name="Rectangle 44"/>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2564" name="Text Box 45"/>
              <p:cNvSpPr txBox="1">
                <a:spLocks noChangeArrowheads="1"/>
              </p:cNvSpPr>
              <p:nvPr/>
            </p:nvSpPr>
            <p:spPr bwMode="auto">
              <a:xfrm>
                <a:off x="1861" y="2631"/>
                <a:ext cx="3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1600" b="1"/>
                  <a:t>？</a:t>
                </a:r>
              </a:p>
            </p:txBody>
          </p:sp>
        </p:grpSp>
      </p:grpSp>
      <p:sp>
        <p:nvSpPr>
          <p:cNvPr id="626734" name="Rectangle 46"/>
          <p:cNvSpPr>
            <a:spLocks noChangeArrowheads="1"/>
          </p:cNvSpPr>
          <p:nvPr/>
        </p:nvSpPr>
        <p:spPr bwMode="auto">
          <a:xfrm>
            <a:off x="5508625" y="36449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a</a:t>
            </a:r>
          </a:p>
        </p:txBody>
      </p:sp>
      <p:sp>
        <p:nvSpPr>
          <p:cNvPr id="22555" name="Freeform 47"/>
          <p:cNvSpPr>
            <a:spLocks/>
          </p:cNvSpPr>
          <p:nvPr/>
        </p:nvSpPr>
        <p:spPr bwMode="auto">
          <a:xfrm flipH="1">
            <a:off x="3419475" y="4652963"/>
            <a:ext cx="2089150" cy="71437"/>
          </a:xfrm>
          <a:custGeom>
            <a:avLst/>
            <a:gdLst>
              <a:gd name="T0" fmla="*/ 0 w 1402"/>
              <a:gd name="T1" fmla="*/ 2147483646 h 224"/>
              <a:gd name="T2" fmla="*/ 2147483646 w 1402"/>
              <a:gd name="T3" fmla="*/ 2147483646 h 224"/>
              <a:gd name="T4" fmla="*/ 2147483646 w 1402"/>
              <a:gd name="T5" fmla="*/ 0 h 224"/>
              <a:gd name="T6" fmla="*/ 2147483646 w 1402"/>
              <a:gd name="T7" fmla="*/ 2147483646 h 224"/>
              <a:gd name="T8" fmla="*/ 2147483646 w 1402"/>
              <a:gd name="T9" fmla="*/ 2147483646 h 224"/>
              <a:gd name="T10" fmla="*/ 2147483646 w 1402"/>
              <a:gd name="T11" fmla="*/ 2147483646 h 224"/>
              <a:gd name="T12" fmla="*/ 2147483646 w 1402"/>
              <a:gd name="T13" fmla="*/ 2147483646 h 224"/>
              <a:gd name="T14" fmla="*/ 0 60000 65536"/>
              <a:gd name="T15" fmla="*/ 0 60000 65536"/>
              <a:gd name="T16" fmla="*/ 0 60000 65536"/>
              <a:gd name="T17" fmla="*/ 0 60000 65536"/>
              <a:gd name="T18" fmla="*/ 0 60000 65536"/>
              <a:gd name="T19" fmla="*/ 0 60000 65536"/>
              <a:gd name="T20" fmla="*/ 0 60000 65536"/>
              <a:gd name="T21" fmla="*/ 0 w 1402"/>
              <a:gd name="T22" fmla="*/ 0 h 224"/>
              <a:gd name="T23" fmla="*/ 1402 w 1402"/>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2" h="224">
                <a:moveTo>
                  <a:pt x="0" y="224"/>
                </a:moveTo>
                <a:cubicBezTo>
                  <a:pt x="51" y="148"/>
                  <a:pt x="126" y="123"/>
                  <a:pt x="208" y="96"/>
                </a:cubicBezTo>
                <a:cubicBezTo>
                  <a:pt x="395" y="34"/>
                  <a:pt x="596" y="12"/>
                  <a:pt x="792" y="0"/>
                </a:cubicBezTo>
                <a:cubicBezTo>
                  <a:pt x="867" y="3"/>
                  <a:pt x="942" y="2"/>
                  <a:pt x="1016" y="8"/>
                </a:cubicBezTo>
                <a:cubicBezTo>
                  <a:pt x="1075" y="13"/>
                  <a:pt x="1157" y="38"/>
                  <a:pt x="1216" y="56"/>
                </a:cubicBezTo>
                <a:cubicBezTo>
                  <a:pt x="1264" y="70"/>
                  <a:pt x="1314" y="86"/>
                  <a:pt x="1360" y="104"/>
                </a:cubicBezTo>
                <a:cubicBezTo>
                  <a:pt x="1402" y="121"/>
                  <a:pt x="1400" y="106"/>
                  <a:pt x="1400" y="128"/>
                </a:cubicBezTo>
              </a:path>
            </a:pathLst>
          </a:custGeom>
          <a:noFill/>
          <a:ln w="9525" cap="rnd">
            <a:solidFill>
              <a:schemeClr val="tx1"/>
            </a:solidFill>
            <a:prstDash val="sysDot"/>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26736" name="Rectangle 48"/>
          <p:cNvSpPr>
            <a:spLocks noChangeArrowheads="1"/>
          </p:cNvSpPr>
          <p:nvPr/>
        </p:nvSpPr>
        <p:spPr bwMode="auto">
          <a:xfrm>
            <a:off x="5508625" y="46275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b</a:t>
            </a:r>
          </a:p>
        </p:txBody>
      </p:sp>
      <p:sp>
        <p:nvSpPr>
          <p:cNvPr id="22557" name="Freeform 49"/>
          <p:cNvSpPr>
            <a:spLocks/>
          </p:cNvSpPr>
          <p:nvPr/>
        </p:nvSpPr>
        <p:spPr bwMode="auto">
          <a:xfrm flipH="1">
            <a:off x="3348038" y="5348288"/>
            <a:ext cx="2089150" cy="71437"/>
          </a:xfrm>
          <a:custGeom>
            <a:avLst/>
            <a:gdLst>
              <a:gd name="T0" fmla="*/ 0 w 1402"/>
              <a:gd name="T1" fmla="*/ 2147483646 h 224"/>
              <a:gd name="T2" fmla="*/ 2147483646 w 1402"/>
              <a:gd name="T3" fmla="*/ 2147483646 h 224"/>
              <a:gd name="T4" fmla="*/ 2147483646 w 1402"/>
              <a:gd name="T5" fmla="*/ 0 h 224"/>
              <a:gd name="T6" fmla="*/ 2147483646 w 1402"/>
              <a:gd name="T7" fmla="*/ 2147483646 h 224"/>
              <a:gd name="T8" fmla="*/ 2147483646 w 1402"/>
              <a:gd name="T9" fmla="*/ 2147483646 h 224"/>
              <a:gd name="T10" fmla="*/ 2147483646 w 1402"/>
              <a:gd name="T11" fmla="*/ 2147483646 h 224"/>
              <a:gd name="T12" fmla="*/ 2147483646 w 1402"/>
              <a:gd name="T13" fmla="*/ 2147483646 h 224"/>
              <a:gd name="T14" fmla="*/ 0 60000 65536"/>
              <a:gd name="T15" fmla="*/ 0 60000 65536"/>
              <a:gd name="T16" fmla="*/ 0 60000 65536"/>
              <a:gd name="T17" fmla="*/ 0 60000 65536"/>
              <a:gd name="T18" fmla="*/ 0 60000 65536"/>
              <a:gd name="T19" fmla="*/ 0 60000 65536"/>
              <a:gd name="T20" fmla="*/ 0 60000 65536"/>
              <a:gd name="T21" fmla="*/ 0 w 1402"/>
              <a:gd name="T22" fmla="*/ 0 h 224"/>
              <a:gd name="T23" fmla="*/ 1402 w 1402"/>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2" h="224">
                <a:moveTo>
                  <a:pt x="0" y="224"/>
                </a:moveTo>
                <a:cubicBezTo>
                  <a:pt x="51" y="148"/>
                  <a:pt x="126" y="123"/>
                  <a:pt x="208" y="96"/>
                </a:cubicBezTo>
                <a:cubicBezTo>
                  <a:pt x="395" y="34"/>
                  <a:pt x="596" y="12"/>
                  <a:pt x="792" y="0"/>
                </a:cubicBezTo>
                <a:cubicBezTo>
                  <a:pt x="867" y="3"/>
                  <a:pt x="942" y="2"/>
                  <a:pt x="1016" y="8"/>
                </a:cubicBezTo>
                <a:cubicBezTo>
                  <a:pt x="1075" y="13"/>
                  <a:pt x="1157" y="38"/>
                  <a:pt x="1216" y="56"/>
                </a:cubicBezTo>
                <a:cubicBezTo>
                  <a:pt x="1264" y="70"/>
                  <a:pt x="1314" y="86"/>
                  <a:pt x="1360" y="104"/>
                </a:cubicBezTo>
                <a:cubicBezTo>
                  <a:pt x="1402" y="121"/>
                  <a:pt x="1400" y="106"/>
                  <a:pt x="1400" y="128"/>
                </a:cubicBezTo>
              </a:path>
            </a:pathLst>
          </a:custGeom>
          <a:noFill/>
          <a:ln w="9525" cap="rnd">
            <a:solidFill>
              <a:schemeClr val="tx1"/>
            </a:solidFill>
            <a:prstDash val="sysDot"/>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26738" name="Rectangle 50"/>
          <p:cNvSpPr>
            <a:spLocks noChangeArrowheads="1"/>
          </p:cNvSpPr>
          <p:nvPr/>
        </p:nvSpPr>
        <p:spPr bwMode="auto">
          <a:xfrm>
            <a:off x="5437188" y="52038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6696"/>
                                        </p:tgtEl>
                                        <p:attrNameLst>
                                          <p:attrName>style.visibility</p:attrName>
                                        </p:attrNameLst>
                                      </p:cBhvr>
                                      <p:to>
                                        <p:strVal val="visible"/>
                                      </p:to>
                                    </p:set>
                                    <p:anim calcmode="lin" valueType="num">
                                      <p:cBhvr additive="base">
                                        <p:cTn id="7" dur="500" fill="hold"/>
                                        <p:tgtEl>
                                          <p:spTgt spid="626696"/>
                                        </p:tgtEl>
                                        <p:attrNameLst>
                                          <p:attrName>ppt_x</p:attrName>
                                        </p:attrNameLst>
                                      </p:cBhvr>
                                      <p:tavLst>
                                        <p:tav tm="0">
                                          <p:val>
                                            <p:strVal val="0-#ppt_w/2"/>
                                          </p:val>
                                        </p:tav>
                                        <p:tav tm="100000">
                                          <p:val>
                                            <p:strVal val="#ppt_x"/>
                                          </p:val>
                                        </p:tav>
                                      </p:tavLst>
                                    </p:anim>
                                    <p:anim calcmode="lin" valueType="num">
                                      <p:cBhvr additive="base">
                                        <p:cTn id="8" dur="500" fill="hold"/>
                                        <p:tgtEl>
                                          <p:spTgt spid="6266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26693"/>
                                        </p:tgtEl>
                                        <p:attrNameLst>
                                          <p:attrName>style.visibility</p:attrName>
                                        </p:attrNameLst>
                                      </p:cBhvr>
                                      <p:to>
                                        <p:strVal val="visible"/>
                                      </p:to>
                                    </p:set>
                                    <p:animEffect transition="in" filter="wipe(left)">
                                      <p:cBhvr>
                                        <p:cTn id="12" dur="500"/>
                                        <p:tgtEl>
                                          <p:spTgt spid="626693"/>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626706"/>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nodePh="1">
                                  <p:stCondLst>
                                    <p:cond delay="0"/>
                                  </p:stCondLst>
                                  <p:endCondLst>
                                    <p:cond evt="begin" delay="0">
                                      <p:tn val="17"/>
                                    </p:cond>
                                  </p:endCondLst>
                                  <p:childTnLst>
                                    <p:set>
                                      <p:cBhvr>
                                        <p:cTn id="18" dur="1" fill="hold">
                                          <p:stCondLst>
                                            <p:cond delay="499"/>
                                          </p:stCondLst>
                                        </p:cTn>
                                        <p:tgtEl>
                                          <p:spTgt spid="626707"/>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62671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grpId="0" nodeType="afterEffect">
                                  <p:stCondLst>
                                    <p:cond delay="0"/>
                                  </p:stCondLst>
                                  <p:childTnLst>
                                    <p:set>
                                      <p:cBhvr>
                                        <p:cTn id="24" dur="1" fill="hold">
                                          <p:stCondLst>
                                            <p:cond delay="499"/>
                                          </p:stCondLst>
                                        </p:cTn>
                                        <p:tgtEl>
                                          <p:spTgt spid="626734"/>
                                        </p:tgtEl>
                                        <p:attrNameLst>
                                          <p:attrName>style.visibility</p:attrName>
                                        </p:attrNameLst>
                                      </p:cBhvr>
                                      <p:to>
                                        <p:strVal val="visible"/>
                                      </p:to>
                                    </p:set>
                                  </p:childTnLst>
                                </p:cTn>
                              </p:par>
                            </p:childTnLst>
                          </p:cTn>
                        </p:par>
                        <p:par>
                          <p:cTn id="25" fill="hold" nodeType="afterGroup">
                            <p:stCondLst>
                              <p:cond delay="3000"/>
                            </p:stCondLst>
                            <p:childTnLst>
                              <p:par>
                                <p:cTn id="26" presetID="1" presetClass="entr" presetSubtype="0" fill="hold" grpId="0" nodeType="afterEffect">
                                  <p:stCondLst>
                                    <p:cond delay="0"/>
                                  </p:stCondLst>
                                  <p:childTnLst>
                                    <p:set>
                                      <p:cBhvr>
                                        <p:cTn id="27" dur="1" fill="hold">
                                          <p:stCondLst>
                                            <p:cond delay="499"/>
                                          </p:stCondLst>
                                        </p:cTn>
                                        <p:tgtEl>
                                          <p:spTgt spid="626736"/>
                                        </p:tgtEl>
                                        <p:attrNameLst>
                                          <p:attrName>style.visibility</p:attrName>
                                        </p:attrNameLst>
                                      </p:cBhvr>
                                      <p:to>
                                        <p:strVal val="visible"/>
                                      </p:to>
                                    </p:set>
                                  </p:childTnLst>
                                </p:cTn>
                              </p:par>
                            </p:childTnLst>
                          </p:cTn>
                        </p:par>
                        <p:par>
                          <p:cTn id="28" fill="hold" nodeType="afterGroup">
                            <p:stCondLst>
                              <p:cond delay="3500"/>
                            </p:stCondLst>
                            <p:childTnLst>
                              <p:par>
                                <p:cTn id="29" presetID="1" presetClass="entr" presetSubtype="0" fill="hold" grpId="0" nodeType="afterEffect">
                                  <p:stCondLst>
                                    <p:cond delay="0"/>
                                  </p:stCondLst>
                                  <p:childTnLst>
                                    <p:set>
                                      <p:cBhvr>
                                        <p:cTn id="30" dur="1" fill="hold">
                                          <p:stCondLst>
                                            <p:cond delay="499"/>
                                          </p:stCondLst>
                                        </p:cTn>
                                        <p:tgtEl>
                                          <p:spTgt spid="626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3" grpId="0" animBg="1"/>
      <p:bldP spid="626696" grpId="0" animBg="1" autoUpdateAnimBg="0"/>
      <p:bldP spid="626706" grpId="0" autoUpdateAnimBg="0"/>
      <p:bldP spid="626707" grpId="0" autoUpdateAnimBg="0"/>
      <p:bldP spid="626713" grpId="0" autoUpdateAnimBg="0"/>
      <p:bldP spid="626734" grpId="0" autoUpdateAnimBg="0"/>
      <p:bldP spid="626736" grpId="0" autoUpdateAnimBg="0"/>
      <p:bldP spid="62673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日期占位符 2"/>
          <p:cNvSpPr>
            <a:spLocks noGrp="1"/>
          </p:cNvSpPr>
          <p:nvPr>
            <p:ph type="dt" sz="quarter" idx="10"/>
          </p:nvPr>
        </p:nvSpPr>
        <p:spPr/>
        <p:txBody>
          <a:bodyPr/>
          <a:lstStyle/>
          <a:p>
            <a:pPr>
              <a:defRPr/>
            </a:pPr>
            <a:fld id="{0628629C-61A9-421D-AC12-5C1F571C24A8}" type="datetime1">
              <a:rPr lang="en-US"/>
              <a:pPr>
                <a:defRPr/>
              </a:pPr>
              <a:t>4/19/19</a:t>
            </a:fld>
            <a:endParaRPr lang="en-US" altLang="zh-CN"/>
          </a:p>
        </p:txBody>
      </p:sp>
      <p:sp>
        <p:nvSpPr>
          <p:cNvPr id="2457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2F857899-CDE4-E94F-AC84-59627CBF4333}" type="slidenum">
              <a:rPr kumimoji="0" lang="en-US" altLang="zh-CN" sz="1400">
                <a:solidFill>
                  <a:schemeClr val="tx1"/>
                </a:solidFill>
                <a:latin typeface="Tahoma" charset="0"/>
              </a:rPr>
              <a:pPr fontAlgn="base">
                <a:lnSpc>
                  <a:spcPct val="100000"/>
                </a:lnSpc>
                <a:spcBef>
                  <a:spcPct val="0"/>
                </a:spcBef>
                <a:buClrTx/>
                <a:buSzTx/>
                <a:buFontTx/>
                <a:buNone/>
              </a:pPr>
              <a:t>15</a:t>
            </a:fld>
            <a:endParaRPr kumimoji="0" lang="en-US" altLang="zh-CN" sz="1400">
              <a:solidFill>
                <a:schemeClr val="tx1"/>
              </a:solidFill>
              <a:latin typeface="Tahoma" charset="0"/>
            </a:endParaRPr>
          </a:p>
        </p:txBody>
      </p:sp>
      <p:sp>
        <p:nvSpPr>
          <p:cNvPr id="24580" name="Rectangle 2"/>
          <p:cNvSpPr>
            <a:spLocks noChangeArrowheads="1"/>
          </p:cNvSpPr>
          <p:nvPr/>
        </p:nvSpPr>
        <p:spPr bwMode="auto">
          <a:xfrm>
            <a:off x="4211638" y="1052513"/>
            <a:ext cx="4540250" cy="18462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24581" name="Rectangle 3"/>
          <p:cNvSpPr>
            <a:spLocks noChangeArrowheads="1"/>
          </p:cNvSpPr>
          <p:nvPr/>
        </p:nvSpPr>
        <p:spPr bwMode="auto">
          <a:xfrm>
            <a:off x="190500" y="1062038"/>
            <a:ext cx="3803650" cy="18462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24582" name="Rectangle 4"/>
          <p:cNvSpPr>
            <a:spLocks noGrp="1" noChangeArrowheads="1"/>
          </p:cNvSpPr>
          <p:nvPr>
            <p:ph type="title"/>
          </p:nvPr>
        </p:nvSpPr>
        <p:spPr>
          <a:xfrm>
            <a:off x="685800" y="-100013"/>
            <a:ext cx="7772400" cy="1143001"/>
          </a:xfrm>
        </p:spPr>
        <p:txBody>
          <a:bodyPr/>
          <a:lstStyle/>
          <a:p>
            <a:pPr algn="l" eaLnBrk="1" hangingPunct="1"/>
            <a:r>
              <a:rPr lang="zh-CN" altLang="en-US" sz="4400"/>
              <a:t>传引用传递模式</a:t>
            </a:r>
            <a:r>
              <a:rPr lang="en-US" altLang="zh-CN" sz="4400"/>
              <a:t>- 4</a:t>
            </a:r>
          </a:p>
        </p:txBody>
      </p:sp>
      <p:sp>
        <p:nvSpPr>
          <p:cNvPr id="24583" name="Text Box 5"/>
          <p:cNvSpPr txBox="1">
            <a:spLocks noChangeArrowheads="1"/>
          </p:cNvSpPr>
          <p:nvPr/>
        </p:nvSpPr>
        <p:spPr bwMode="auto">
          <a:xfrm>
            <a:off x="136525" y="9937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rgbClr val="15151D"/>
                </a:solidFill>
                <a:latin typeface="Times New Roman" charset="0"/>
              </a:rPr>
              <a:t>代码</a:t>
            </a:r>
            <a:endParaRPr kumimoji="0" lang="ja-JP" altLang="en-US" sz="2400">
              <a:solidFill>
                <a:srgbClr val="15151D"/>
              </a:solidFill>
              <a:latin typeface="Times New Roman" charset="0"/>
            </a:endParaRPr>
          </a:p>
        </p:txBody>
      </p:sp>
      <p:sp>
        <p:nvSpPr>
          <p:cNvPr id="24584" name="Oval 6"/>
          <p:cNvSpPr>
            <a:spLocks noChangeArrowheads="1"/>
          </p:cNvSpPr>
          <p:nvPr/>
        </p:nvSpPr>
        <p:spPr bwMode="auto">
          <a:xfrm>
            <a:off x="2106613" y="2457450"/>
            <a:ext cx="436562" cy="347663"/>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D</a:t>
            </a:r>
            <a:endParaRPr kumimoji="0" lang="en-US" altLang="ja-JP" sz="2400">
              <a:latin typeface="Times New Roman" charset="0"/>
              <a:ea typeface="MS PGothic" charset="-128"/>
            </a:endParaRPr>
          </a:p>
        </p:txBody>
      </p:sp>
      <p:sp>
        <p:nvSpPr>
          <p:cNvPr id="24585" name="Line 7"/>
          <p:cNvSpPr>
            <a:spLocks noChangeShapeType="1"/>
          </p:cNvSpPr>
          <p:nvPr/>
        </p:nvSpPr>
        <p:spPr bwMode="auto">
          <a:xfrm>
            <a:off x="3124200" y="1143000"/>
            <a:ext cx="0" cy="6604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6" name="Line 8"/>
          <p:cNvSpPr>
            <a:spLocks noChangeShapeType="1"/>
          </p:cNvSpPr>
          <p:nvPr/>
        </p:nvSpPr>
        <p:spPr bwMode="auto">
          <a:xfrm flipV="1">
            <a:off x="3225800" y="1511300"/>
            <a:ext cx="1079500" cy="2286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7" name="Line 9"/>
          <p:cNvSpPr>
            <a:spLocks noChangeShapeType="1"/>
          </p:cNvSpPr>
          <p:nvPr/>
        </p:nvSpPr>
        <p:spPr bwMode="auto">
          <a:xfrm flipH="1">
            <a:off x="4267200" y="1676400"/>
            <a:ext cx="0" cy="8255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8" name="Line 10"/>
          <p:cNvSpPr>
            <a:spLocks noChangeShapeType="1"/>
          </p:cNvSpPr>
          <p:nvPr/>
        </p:nvSpPr>
        <p:spPr bwMode="auto">
          <a:xfrm flipH="1" flipV="1">
            <a:off x="3162300" y="2146300"/>
            <a:ext cx="990600" cy="3302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9" name="Line 11"/>
          <p:cNvSpPr>
            <a:spLocks noChangeShapeType="1"/>
          </p:cNvSpPr>
          <p:nvPr/>
        </p:nvSpPr>
        <p:spPr bwMode="auto">
          <a:xfrm>
            <a:off x="3162300" y="2184400"/>
            <a:ext cx="0" cy="5842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8748" name="AutoShape 12">
            <a:hlinkClick r:id="" action="ppaction://hlinkshowjump?jump=nextslide"/>
            <a:hlinkHover r:id="" action="ppaction://noaction" highlightClick="1"/>
          </p:cNvPr>
          <p:cNvSpPr>
            <a:spLocks noChangeArrowheads="1"/>
          </p:cNvSpPr>
          <p:nvPr/>
        </p:nvSpPr>
        <p:spPr bwMode="auto">
          <a:xfrm rot="5400000">
            <a:off x="8785225" y="6032500"/>
            <a:ext cx="142875" cy="136525"/>
          </a:xfrm>
          <a:prstGeom prst="triangle">
            <a:avLst>
              <a:gd name="adj" fmla="val 50000"/>
            </a:avLst>
          </a:prstGeom>
          <a:solidFill>
            <a:schemeClr val="tx2"/>
          </a:solidFill>
          <a:ln>
            <a:noFill/>
          </a:ln>
          <a:effectLst>
            <a:prstShdw prst="shdw17" dist="152400">
              <a:schemeClr val="tx1">
                <a:alpha val="74998"/>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4591" name="Rectangle 13"/>
          <p:cNvSpPr>
            <a:spLocks noChangeArrowheads="1"/>
          </p:cNvSpPr>
          <p:nvPr/>
        </p:nvSpPr>
        <p:spPr bwMode="auto">
          <a:xfrm>
            <a:off x="1993900" y="3108325"/>
            <a:ext cx="4473575" cy="2963863"/>
          </a:xfrm>
          <a:prstGeom prst="rect">
            <a:avLst/>
          </a:prstGeom>
          <a:solidFill>
            <a:srgbClr val="FDFEE2"/>
          </a:solidFill>
          <a:ln w="9525">
            <a:solidFill>
              <a:srgbClr val="DDDDDD"/>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24592" name="Text Box 14"/>
          <p:cNvSpPr txBox="1">
            <a:spLocks noChangeArrowheads="1"/>
          </p:cNvSpPr>
          <p:nvPr/>
        </p:nvSpPr>
        <p:spPr bwMode="auto">
          <a:xfrm>
            <a:off x="330200" y="5183188"/>
            <a:ext cx="11049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chemeClr val="tx1"/>
                </a:solidFill>
                <a:latin typeface="Times New Roman" charset="0"/>
              </a:rPr>
              <a:t>存储器</a:t>
            </a:r>
          </a:p>
          <a:p>
            <a:pPr eaLnBrk="1" fontAlgn="base" hangingPunct="1">
              <a:lnSpc>
                <a:spcPct val="100000"/>
              </a:lnSpc>
              <a:spcBef>
                <a:spcPct val="0"/>
              </a:spcBef>
              <a:buClrTx/>
              <a:buSzTx/>
              <a:buFontTx/>
              <a:buNone/>
            </a:pPr>
            <a:r>
              <a:rPr kumimoji="0" lang="zh-CN" altLang="en-US" sz="2400">
                <a:solidFill>
                  <a:schemeClr val="tx1"/>
                </a:solidFill>
                <a:latin typeface="Times New Roman" charset="0"/>
              </a:rPr>
              <a:t>状态</a:t>
            </a:r>
            <a:endParaRPr kumimoji="0" lang="ja-JP" altLang="en-US" sz="2400">
              <a:solidFill>
                <a:schemeClr val="tx1"/>
              </a:solidFill>
              <a:latin typeface="Times New Roman" charset="0"/>
            </a:endParaRPr>
          </a:p>
        </p:txBody>
      </p:sp>
      <p:sp>
        <p:nvSpPr>
          <p:cNvPr id="628751" name="AutoShape 15"/>
          <p:cNvSpPr>
            <a:spLocks noChangeArrowheads="1"/>
          </p:cNvSpPr>
          <p:nvPr/>
        </p:nvSpPr>
        <p:spPr bwMode="auto">
          <a:xfrm>
            <a:off x="6659563" y="4005263"/>
            <a:ext cx="2281237" cy="1374775"/>
          </a:xfrm>
          <a:prstGeom prst="roundRect">
            <a:avLst>
              <a:gd name="adj" fmla="val 16667"/>
            </a:avLst>
          </a:prstGeom>
          <a:solidFill>
            <a:srgbClr val="CCECFF"/>
          </a:solidFill>
          <a:ln w="9525">
            <a:solidFill>
              <a:srgbClr val="CCECFF"/>
            </a:solidFill>
            <a:miter lim="800000"/>
            <a:headEnd/>
            <a:tailEnd/>
          </a:ln>
          <a:effectLst>
            <a:outerShdw blurRad="63500" dist="89803" dir="2700000" algn="ctr" rotWithShape="0">
              <a:schemeClr val="tx1">
                <a:alpha val="74998"/>
              </a:schemeClr>
            </a:outerShdw>
          </a:effectLst>
        </p:spPr>
        <p:txBody>
          <a:bodyPr anchor="ctr"/>
          <a:lstStyle>
            <a:lvl1pPr>
              <a:tabLst>
                <a:tab pos="228600" algn="l"/>
              </a:tabLst>
              <a:defRPr kumimoji="1" sz="2400">
                <a:solidFill>
                  <a:schemeClr val="tx1"/>
                </a:solidFill>
                <a:latin typeface="黑体" charset="-122"/>
                <a:ea typeface="黑体" charset="-122"/>
              </a:defRPr>
            </a:lvl1pPr>
            <a:lvl2pPr marL="742950" indent="-285750">
              <a:tabLst>
                <a:tab pos="228600" algn="l"/>
              </a:tabLst>
              <a:defRPr kumimoji="1" sz="2400">
                <a:solidFill>
                  <a:schemeClr val="tx1"/>
                </a:solidFill>
                <a:latin typeface="黑体" charset="-122"/>
                <a:ea typeface="黑体" charset="-122"/>
              </a:defRPr>
            </a:lvl2pPr>
            <a:lvl3pPr marL="1143000" indent="-228600">
              <a:tabLst>
                <a:tab pos="228600" algn="l"/>
              </a:tabLst>
              <a:defRPr kumimoji="1" sz="2400">
                <a:solidFill>
                  <a:schemeClr val="tx1"/>
                </a:solidFill>
                <a:latin typeface="黑体" charset="-122"/>
                <a:ea typeface="黑体" charset="-122"/>
              </a:defRPr>
            </a:lvl3pPr>
            <a:lvl4pPr marL="1600200" indent="-228600">
              <a:tabLst>
                <a:tab pos="228600" algn="l"/>
              </a:tabLst>
              <a:defRPr kumimoji="1" sz="2400">
                <a:solidFill>
                  <a:schemeClr val="tx1"/>
                </a:solidFill>
                <a:latin typeface="黑体" charset="-122"/>
                <a:ea typeface="黑体" charset="-122"/>
              </a:defRPr>
            </a:lvl4pPr>
            <a:lvl5pPr marL="2057400" indent="-228600">
              <a:tabLst>
                <a:tab pos="228600" algn="l"/>
              </a:tabLst>
              <a:defRPr kumimoji="1" sz="2400">
                <a:solidFill>
                  <a:schemeClr val="tx1"/>
                </a:solidFill>
                <a:latin typeface="黑体" charset="-122"/>
                <a:ea typeface="黑体" charset="-122"/>
              </a:defRPr>
            </a:lvl5pPr>
            <a:lvl6pPr marL="25146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6pPr>
            <a:lvl7pPr marL="29718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7pPr>
            <a:lvl8pPr marL="34290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8pPr>
            <a:lvl9pPr marL="38862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9pPr>
          </a:lstStyle>
          <a:p>
            <a:pPr eaLnBrk="1" hangingPunct="1"/>
            <a:r>
              <a:rPr kumimoji="0" lang="en-US" altLang="ja-JP" sz="1600" b="1">
                <a:solidFill>
                  <a:srgbClr val="C1051B"/>
                </a:solidFill>
                <a:latin typeface="Arial" charset="0"/>
                <a:ea typeface="MS PGothic" charset="-128"/>
              </a:rPr>
              <a:t>D. </a:t>
            </a:r>
            <a:r>
              <a:rPr kumimoji="0" lang="zh-CN" altLang="en-US" sz="1600">
                <a:latin typeface="Arial" charset="0"/>
                <a:ea typeface="宋体" charset="-122"/>
              </a:rPr>
              <a:t>方法体执行完，形式参数失去了意义，在方法体中没有改变实际参数的值，计算植被返回。</a:t>
            </a:r>
            <a:r>
              <a:rPr kumimoji="0" lang="ja-JP" altLang="en-US" sz="1400">
                <a:solidFill>
                  <a:srgbClr val="000000"/>
                </a:solidFill>
                <a:latin typeface="Arial" charset="0"/>
                <a:ea typeface="MS PGothic" charset="-128"/>
              </a:rPr>
              <a:t>.</a:t>
            </a:r>
          </a:p>
        </p:txBody>
      </p:sp>
      <p:grpSp>
        <p:nvGrpSpPr>
          <p:cNvPr id="24594" name="Group 16"/>
          <p:cNvGrpSpPr>
            <a:grpSpLocks/>
          </p:cNvGrpSpPr>
          <p:nvPr/>
        </p:nvGrpSpPr>
        <p:grpSpPr bwMode="auto">
          <a:xfrm>
            <a:off x="2359025" y="3330575"/>
            <a:ext cx="2470150" cy="457200"/>
            <a:chOff x="1486" y="2098"/>
            <a:chExt cx="1556" cy="288"/>
          </a:xfrm>
        </p:grpSpPr>
        <p:sp>
          <p:nvSpPr>
            <p:cNvPr id="24624" name="Text Box 17"/>
            <p:cNvSpPr txBox="1">
              <a:spLocks noChangeArrowheads="1"/>
            </p:cNvSpPr>
            <p:nvPr/>
          </p:nvSpPr>
          <p:spPr bwMode="auto">
            <a:xfrm>
              <a:off x="1486" y="2098"/>
              <a:ext cx="15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Times New Roman" charset="0"/>
                  <a:ea typeface="MS PGothic" charset="-128"/>
                </a:rPr>
                <a:t>          </a:t>
              </a:r>
              <a:r>
                <a:rPr kumimoji="0" lang="zh-CN" altLang="en-US" sz="2400">
                  <a:solidFill>
                    <a:schemeClr val="tx1"/>
                  </a:solidFill>
                  <a:latin typeface="Times New Roman" charset="0"/>
                </a:rPr>
                <a:t>执行</a:t>
              </a:r>
              <a:r>
                <a:rPr kumimoji="0" lang="zh-CN" altLang="en-US" sz="2400">
                  <a:solidFill>
                    <a:schemeClr val="tx2"/>
                  </a:solidFill>
                  <a:latin typeface="Arial" charset="0"/>
                </a:rPr>
                <a:t>方法后</a:t>
              </a:r>
            </a:p>
          </p:txBody>
        </p:sp>
        <p:sp>
          <p:nvSpPr>
            <p:cNvPr id="24625" name="Oval 18"/>
            <p:cNvSpPr>
              <a:spLocks noChangeArrowheads="1"/>
            </p:cNvSpPr>
            <p:nvPr/>
          </p:nvSpPr>
          <p:spPr bwMode="auto">
            <a:xfrm>
              <a:off x="1639" y="2132"/>
              <a:ext cx="275" cy="219"/>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D</a:t>
              </a:r>
              <a:endParaRPr kumimoji="0" lang="en-US" altLang="ja-JP" sz="2400">
                <a:latin typeface="Times New Roman" charset="0"/>
                <a:ea typeface="MS PGothic" charset="-128"/>
              </a:endParaRPr>
            </a:p>
          </p:txBody>
        </p:sp>
      </p:grpSp>
      <p:sp>
        <p:nvSpPr>
          <p:cNvPr id="24595" name="Text Box 19"/>
          <p:cNvSpPr txBox="1">
            <a:spLocks noChangeArrowheads="1"/>
          </p:cNvSpPr>
          <p:nvPr/>
        </p:nvSpPr>
        <p:spPr bwMode="auto">
          <a:xfrm>
            <a:off x="4211638" y="1125538"/>
            <a:ext cx="454501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lvl="1" eaLnBrk="1" hangingPunct="1">
              <a:spcBef>
                <a:spcPct val="0"/>
              </a:spcBef>
              <a:buClrTx/>
              <a:buSzTx/>
              <a:buFontTx/>
              <a:buNone/>
            </a:pPr>
            <a:r>
              <a:rPr lang="en-US" altLang="zh-CN">
                <a:latin typeface="黑体" charset="-122"/>
                <a:ea typeface="黑体" charset="-122"/>
              </a:rPr>
              <a:t>int Abc(int a, int b, int c)</a:t>
            </a:r>
          </a:p>
          <a:p>
            <a:pPr lvl="1" eaLnBrk="1" hangingPunct="1">
              <a:spcBef>
                <a:spcPct val="0"/>
              </a:spcBef>
              <a:buClrTx/>
              <a:buSzTx/>
              <a:buFontTx/>
              <a:buNone/>
            </a:pPr>
            <a:r>
              <a:rPr lang="en-US" altLang="zh-CN">
                <a:latin typeface="黑体" charset="-122"/>
                <a:ea typeface="黑体" charset="-122"/>
              </a:rPr>
              <a:t>{</a:t>
            </a:r>
          </a:p>
          <a:p>
            <a:pPr lvl="1" eaLnBrk="1" hangingPunct="1">
              <a:spcBef>
                <a:spcPct val="0"/>
              </a:spcBef>
              <a:buClrTx/>
              <a:buSzTx/>
              <a:buFontTx/>
              <a:buNone/>
            </a:pPr>
            <a:r>
              <a:rPr lang="en-US" altLang="zh-CN">
                <a:latin typeface="黑体" charset="-122"/>
                <a:ea typeface="黑体" charset="-122"/>
              </a:rPr>
              <a:t>return a+b+b*c+(a+b-c)/(a+b)+4;</a:t>
            </a:r>
          </a:p>
          <a:p>
            <a:pPr lvl="1" eaLnBrk="1" hangingPunct="1">
              <a:spcBef>
                <a:spcPct val="0"/>
              </a:spcBef>
              <a:buClrTx/>
              <a:buSzTx/>
              <a:buFontTx/>
              <a:buNone/>
            </a:pPr>
            <a:r>
              <a:rPr lang="en-US" altLang="zh-CN">
                <a:latin typeface="黑体" charset="-122"/>
                <a:ea typeface="黑体" charset="-122"/>
              </a:rPr>
              <a:t>}</a:t>
            </a:r>
            <a:endParaRPr lang="en-US" altLang="ja-JP">
              <a:latin typeface="黑体" charset="-122"/>
              <a:ea typeface="黑体" charset="-122"/>
            </a:endParaRPr>
          </a:p>
        </p:txBody>
      </p:sp>
      <p:sp>
        <p:nvSpPr>
          <p:cNvPr id="24596" name="Text Box 20"/>
          <p:cNvSpPr txBox="1">
            <a:spLocks noChangeArrowheads="1"/>
          </p:cNvSpPr>
          <p:nvPr/>
        </p:nvSpPr>
        <p:spPr bwMode="auto">
          <a:xfrm>
            <a:off x="900113" y="1052513"/>
            <a:ext cx="27844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latin typeface="黑体" charset="-122"/>
                <a:ea typeface="黑体" charset="-122"/>
              </a:rPr>
              <a:t>m=3;</a:t>
            </a:r>
          </a:p>
          <a:p>
            <a:pPr eaLnBrk="1" fontAlgn="base" hangingPunct="1">
              <a:lnSpc>
                <a:spcPct val="100000"/>
              </a:lnSpc>
              <a:spcBef>
                <a:spcPct val="0"/>
              </a:spcBef>
              <a:buClrTx/>
              <a:buSzTx/>
              <a:buFontTx/>
              <a:buNone/>
            </a:pPr>
            <a:r>
              <a:rPr kumimoji="0" lang="en-US" altLang="ja-JP" sz="2400">
                <a:latin typeface="黑体" charset="-122"/>
                <a:ea typeface="黑体" charset="-122"/>
              </a:rPr>
              <a:t>x = 10;</a:t>
            </a:r>
          </a:p>
          <a:p>
            <a:pPr eaLnBrk="1" fontAlgn="base" hangingPunct="1">
              <a:lnSpc>
                <a:spcPct val="100000"/>
              </a:lnSpc>
              <a:spcBef>
                <a:spcPct val="0"/>
              </a:spcBef>
              <a:buClrTx/>
              <a:buSzTx/>
              <a:buFontTx/>
              <a:buNone/>
            </a:pPr>
            <a:r>
              <a:rPr kumimoji="0" lang="en-US" altLang="ja-JP" sz="2400">
                <a:latin typeface="黑体" charset="-122"/>
                <a:ea typeface="黑体" charset="-122"/>
              </a:rPr>
              <a:t>y = 20;</a:t>
            </a:r>
          </a:p>
          <a:p>
            <a:pPr eaLnBrk="1" fontAlgn="base" hangingPunct="1">
              <a:lnSpc>
                <a:spcPct val="100000"/>
              </a:lnSpc>
              <a:spcBef>
                <a:spcPct val="0"/>
              </a:spcBef>
              <a:buClrTx/>
              <a:buSzTx/>
              <a:buFontTx/>
              <a:buNone/>
            </a:pPr>
            <a:r>
              <a:rPr kumimoji="0" lang="en-US" altLang="ja-JP" sz="2400">
                <a:latin typeface="黑体" charset="-122"/>
                <a:ea typeface="黑体" charset="-122"/>
              </a:rPr>
              <a:t>z=Abc(</a:t>
            </a:r>
            <a:r>
              <a:rPr kumimoji="0" lang="en-US" altLang="zh-CN" sz="2400">
                <a:latin typeface="黑体" charset="-122"/>
                <a:ea typeface="黑体" charset="-122"/>
              </a:rPr>
              <a:t>m</a:t>
            </a:r>
            <a:r>
              <a:rPr kumimoji="0" lang="en-US" altLang="ja-JP" sz="2400">
                <a:latin typeface="黑体" charset="-122"/>
                <a:ea typeface="黑体" charset="-122"/>
              </a:rPr>
              <a:t>,x,y)</a:t>
            </a:r>
            <a:r>
              <a:rPr kumimoji="0" lang="en-US" altLang="zh-CN" sz="2400">
                <a:latin typeface="黑体" charset="-122"/>
                <a:ea typeface="黑体" charset="-122"/>
              </a:rPr>
              <a:t>;</a:t>
            </a:r>
            <a:endParaRPr kumimoji="0" lang="en-US" altLang="ja-JP" sz="2400">
              <a:latin typeface="黑体" charset="-122"/>
              <a:ea typeface="黑体" charset="-122"/>
            </a:endParaRPr>
          </a:p>
        </p:txBody>
      </p:sp>
      <p:sp>
        <p:nvSpPr>
          <p:cNvPr id="628757" name="Rectangle 21"/>
          <p:cNvSpPr>
            <a:spLocks noChangeArrowheads="1"/>
          </p:cNvSpPr>
          <p:nvPr/>
        </p:nvSpPr>
        <p:spPr bwMode="auto">
          <a:xfrm>
            <a:off x="2281238" y="410527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m</a:t>
            </a:r>
          </a:p>
        </p:txBody>
      </p:sp>
      <p:sp>
        <p:nvSpPr>
          <p:cNvPr id="628758" name="Rectangle 22"/>
          <p:cNvSpPr>
            <a:spLocks noChangeArrowheads="1"/>
          </p:cNvSpPr>
          <p:nvPr/>
        </p:nvSpPr>
        <p:spPr bwMode="auto">
          <a:xfrm>
            <a:off x="2195513" y="40862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kumimoji="0" lang="zh-CN" altLang="zh-CN" sz="2400">
              <a:solidFill>
                <a:schemeClr val="tx1"/>
              </a:solidFill>
              <a:latin typeface="Arial" charset="0"/>
            </a:endParaRPr>
          </a:p>
        </p:txBody>
      </p:sp>
      <p:grpSp>
        <p:nvGrpSpPr>
          <p:cNvPr id="24599" name="Group 23"/>
          <p:cNvGrpSpPr>
            <a:grpSpLocks/>
          </p:cNvGrpSpPr>
          <p:nvPr/>
        </p:nvGrpSpPr>
        <p:grpSpPr bwMode="auto">
          <a:xfrm>
            <a:off x="2625725" y="4165600"/>
            <a:ext cx="793750" cy="336550"/>
            <a:chOff x="1662" y="2649"/>
            <a:chExt cx="668" cy="212"/>
          </a:xfrm>
        </p:grpSpPr>
        <p:sp>
          <p:nvSpPr>
            <p:cNvPr id="24620" name="Rectangle 24"/>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4621" name="Text Box 25"/>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24622" name="Rectangle 26"/>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4623" name="Text Box 27"/>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20</a:t>
              </a:r>
            </a:p>
          </p:txBody>
        </p:sp>
      </p:grpSp>
      <p:sp>
        <p:nvSpPr>
          <p:cNvPr id="628764" name="Rectangle 28"/>
          <p:cNvSpPr>
            <a:spLocks noChangeArrowheads="1"/>
          </p:cNvSpPr>
          <p:nvPr/>
        </p:nvSpPr>
        <p:spPr bwMode="auto">
          <a:xfrm>
            <a:off x="2293938" y="48323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x</a:t>
            </a:r>
          </a:p>
        </p:txBody>
      </p:sp>
      <p:grpSp>
        <p:nvGrpSpPr>
          <p:cNvPr id="24601" name="Group 29"/>
          <p:cNvGrpSpPr>
            <a:grpSpLocks/>
          </p:cNvGrpSpPr>
          <p:nvPr/>
        </p:nvGrpSpPr>
        <p:grpSpPr bwMode="auto">
          <a:xfrm>
            <a:off x="2663825" y="4892675"/>
            <a:ext cx="793750" cy="336550"/>
            <a:chOff x="1662" y="2649"/>
            <a:chExt cx="668" cy="212"/>
          </a:xfrm>
        </p:grpSpPr>
        <p:sp>
          <p:nvSpPr>
            <p:cNvPr id="24616" name="Rectangle 30"/>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4617" name="Text Box 31"/>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24618" name="Rectangle 32"/>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4619" name="Text Box 33"/>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10</a:t>
              </a:r>
            </a:p>
          </p:txBody>
        </p:sp>
      </p:grpSp>
      <p:grpSp>
        <p:nvGrpSpPr>
          <p:cNvPr id="24602" name="Group 34"/>
          <p:cNvGrpSpPr>
            <a:grpSpLocks/>
          </p:cNvGrpSpPr>
          <p:nvPr/>
        </p:nvGrpSpPr>
        <p:grpSpPr bwMode="auto">
          <a:xfrm>
            <a:off x="2268538" y="5492750"/>
            <a:ext cx="1163637" cy="457200"/>
            <a:chOff x="1445" y="3044"/>
            <a:chExt cx="733" cy="288"/>
          </a:xfrm>
        </p:grpSpPr>
        <p:sp>
          <p:nvSpPr>
            <p:cNvPr id="24610" name="Rectangle 35"/>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2400">
                  <a:solidFill>
                    <a:schemeClr val="tx1"/>
                  </a:solidFill>
                  <a:latin typeface="Arial" charset="0"/>
                  <a:ea typeface="MS PGothic" charset="-128"/>
                </a:rPr>
                <a:t>y</a:t>
              </a:r>
            </a:p>
          </p:txBody>
        </p:sp>
        <p:grpSp>
          <p:nvGrpSpPr>
            <p:cNvPr id="24611" name="Group 36"/>
            <p:cNvGrpSpPr>
              <a:grpSpLocks/>
            </p:cNvGrpSpPr>
            <p:nvPr/>
          </p:nvGrpSpPr>
          <p:grpSpPr bwMode="auto">
            <a:xfrm>
              <a:off x="1678" y="3082"/>
              <a:ext cx="500" cy="212"/>
              <a:chOff x="1662" y="2649"/>
              <a:chExt cx="668" cy="212"/>
            </a:xfrm>
          </p:grpSpPr>
          <p:sp>
            <p:nvSpPr>
              <p:cNvPr id="24612" name="Rectangle 37"/>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4613" name="Text Box 38"/>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24614" name="Rectangle 39"/>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4615" name="Text Box 40"/>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15</a:t>
                </a:r>
              </a:p>
            </p:txBody>
          </p:sp>
        </p:grpSp>
      </p:grpSp>
      <p:grpSp>
        <p:nvGrpSpPr>
          <p:cNvPr id="24603" name="Group 41"/>
          <p:cNvGrpSpPr>
            <a:grpSpLocks/>
          </p:cNvGrpSpPr>
          <p:nvPr/>
        </p:nvGrpSpPr>
        <p:grpSpPr bwMode="auto">
          <a:xfrm>
            <a:off x="3851275" y="4076700"/>
            <a:ext cx="1162050" cy="457200"/>
            <a:chOff x="1445" y="3044"/>
            <a:chExt cx="732" cy="288"/>
          </a:xfrm>
        </p:grpSpPr>
        <p:sp>
          <p:nvSpPr>
            <p:cNvPr id="24604" name="Rectangle 42"/>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z</a:t>
              </a:r>
            </a:p>
          </p:txBody>
        </p:sp>
        <p:grpSp>
          <p:nvGrpSpPr>
            <p:cNvPr id="24605" name="Group 43"/>
            <p:cNvGrpSpPr>
              <a:grpSpLocks/>
            </p:cNvGrpSpPr>
            <p:nvPr/>
          </p:nvGrpSpPr>
          <p:grpSpPr bwMode="auto">
            <a:xfrm>
              <a:off x="1677" y="3082"/>
              <a:ext cx="500" cy="213"/>
              <a:chOff x="1662" y="2649"/>
              <a:chExt cx="668" cy="213"/>
            </a:xfrm>
          </p:grpSpPr>
          <p:sp>
            <p:nvSpPr>
              <p:cNvPr id="24606" name="Rectangle 44"/>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4607" name="Text Box 45"/>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24608" name="Rectangle 46"/>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24609" name="Text Box 47"/>
              <p:cNvSpPr txBox="1">
                <a:spLocks noChangeArrowheads="1"/>
              </p:cNvSpPr>
              <p:nvPr/>
            </p:nvSpPr>
            <p:spPr bwMode="auto">
              <a:xfrm>
                <a:off x="1861" y="2649"/>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184</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8751"/>
                                        </p:tgtEl>
                                        <p:attrNameLst>
                                          <p:attrName>style.visibility</p:attrName>
                                        </p:attrNameLst>
                                      </p:cBhvr>
                                      <p:to>
                                        <p:strVal val="visible"/>
                                      </p:to>
                                    </p:set>
                                    <p:anim calcmode="lin" valueType="num">
                                      <p:cBhvr additive="base">
                                        <p:cTn id="7" dur="500" fill="hold"/>
                                        <p:tgtEl>
                                          <p:spTgt spid="628751"/>
                                        </p:tgtEl>
                                        <p:attrNameLst>
                                          <p:attrName>ppt_x</p:attrName>
                                        </p:attrNameLst>
                                      </p:cBhvr>
                                      <p:tavLst>
                                        <p:tav tm="0">
                                          <p:val>
                                            <p:strVal val="0-#ppt_w/2"/>
                                          </p:val>
                                        </p:tav>
                                        <p:tav tm="100000">
                                          <p:val>
                                            <p:strVal val="#ppt_x"/>
                                          </p:val>
                                        </p:tav>
                                      </p:tavLst>
                                    </p:anim>
                                    <p:anim calcmode="lin" valueType="num">
                                      <p:cBhvr additive="base">
                                        <p:cTn id="8" dur="500" fill="hold"/>
                                        <p:tgtEl>
                                          <p:spTgt spid="62875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28748"/>
                                        </p:tgtEl>
                                        <p:attrNameLst>
                                          <p:attrName>style.visibility</p:attrName>
                                        </p:attrNameLst>
                                      </p:cBhvr>
                                      <p:to>
                                        <p:strVal val="visible"/>
                                      </p:to>
                                    </p:set>
                                    <p:animEffect transition="in" filter="wipe(left)">
                                      <p:cBhvr>
                                        <p:cTn id="12" dur="500"/>
                                        <p:tgtEl>
                                          <p:spTgt spid="628748"/>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62875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nodePh="1">
                                  <p:stCondLst>
                                    <p:cond delay="0"/>
                                  </p:stCondLst>
                                  <p:endCondLst>
                                    <p:cond evt="begin" delay="0">
                                      <p:tn val="17"/>
                                    </p:cond>
                                  </p:endCondLst>
                                  <p:childTnLst>
                                    <p:set>
                                      <p:cBhvr>
                                        <p:cTn id="18" dur="1" fill="hold">
                                          <p:stCondLst>
                                            <p:cond delay="499"/>
                                          </p:stCondLst>
                                        </p:cTn>
                                        <p:tgtEl>
                                          <p:spTgt spid="628758"/>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628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8" grpId="0" animBg="1"/>
      <p:bldP spid="628751" grpId="0" animBg="1" autoUpdateAnimBg="0"/>
      <p:bldP spid="628757" grpId="0" autoUpdateAnimBg="0"/>
      <p:bldP spid="628758" grpId="0" autoUpdateAnimBg="0"/>
      <p:bldP spid="62876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25F989C-0B6B-41BF-8A99-97B31A857CB9}" type="datetime1">
              <a:rPr lang="en-US"/>
              <a:pPr>
                <a:defRPr/>
              </a:pPr>
              <a:t>4/19/19</a:t>
            </a:fld>
            <a:endParaRPr lang="en-US" altLang="zh-CN" dirty="0"/>
          </a:p>
        </p:txBody>
      </p:sp>
      <p:sp>
        <p:nvSpPr>
          <p:cNvPr id="266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C8AF2F11-E508-944F-ABCD-650E072C6593}" type="slidenum">
              <a:rPr kumimoji="0" lang="en-US" altLang="zh-CN" sz="1400">
                <a:solidFill>
                  <a:schemeClr val="tx1"/>
                </a:solidFill>
                <a:latin typeface="Tahoma" charset="0"/>
              </a:rPr>
              <a:pPr fontAlgn="base">
                <a:lnSpc>
                  <a:spcPct val="100000"/>
                </a:lnSpc>
                <a:spcBef>
                  <a:spcPct val="0"/>
                </a:spcBef>
                <a:buClrTx/>
                <a:buSzTx/>
                <a:buFontTx/>
                <a:buNone/>
              </a:pPr>
              <a:t>16</a:t>
            </a:fld>
            <a:endParaRPr kumimoji="0" lang="en-US" altLang="zh-CN" sz="1400">
              <a:solidFill>
                <a:schemeClr val="tx1"/>
              </a:solidFill>
              <a:latin typeface="Tahoma" charset="0"/>
            </a:endParaRPr>
          </a:p>
        </p:txBody>
      </p:sp>
      <p:sp>
        <p:nvSpPr>
          <p:cNvPr id="26628" name="Rectangle 2" descr="Rectangle: Click to edit Master text styles&#10;Second level&#10;Third level&#10;Fourth level&#10;Fifth level"/>
          <p:cNvSpPr>
            <a:spLocks noGrp="1" noChangeArrowheads="1"/>
          </p:cNvSpPr>
          <p:nvPr>
            <p:ph type="body" idx="1"/>
          </p:nvPr>
        </p:nvSpPr>
        <p:spPr>
          <a:xfrm>
            <a:off x="107950" y="1600200"/>
            <a:ext cx="7924800" cy="5257800"/>
          </a:xfrm>
        </p:spPr>
        <p:txBody>
          <a:bodyPr/>
          <a:lstStyle/>
          <a:p>
            <a:pPr marL="914400" lvl="1" indent="-457200" eaLnBrk="1" hangingPunct="1">
              <a:buFont typeface="Wingdings" charset="2"/>
              <a:buNone/>
            </a:pPr>
            <a:r>
              <a:rPr lang="en-US" altLang="zh-CN" sz="2800">
                <a:latin typeface="黑体" charset="-122"/>
                <a:ea typeface="黑体" charset="-122"/>
              </a:rPr>
              <a:t>template&lt;class T&gt;</a:t>
            </a:r>
          </a:p>
          <a:p>
            <a:pPr marL="914400" lvl="1" indent="-457200" eaLnBrk="1" hangingPunct="1">
              <a:buFont typeface="Wingdings" charset="2"/>
              <a:buNone/>
            </a:pPr>
            <a:r>
              <a:rPr lang="en-US" altLang="zh-CN" sz="2800">
                <a:latin typeface="黑体" charset="-122"/>
                <a:ea typeface="黑体" charset="-122"/>
              </a:rPr>
              <a:t>T Abc(const T&amp; a, const T&amp; b, const T&amp; c)</a:t>
            </a:r>
          </a:p>
          <a:p>
            <a:pPr marL="914400" lvl="1" indent="-457200" eaLnBrk="1" hangingPunct="1">
              <a:buFont typeface="Wingdings" charset="2"/>
              <a:buNone/>
            </a:pPr>
            <a:r>
              <a:rPr lang="en-US" altLang="zh-CN" sz="2800">
                <a:latin typeface="黑体" charset="-122"/>
                <a:ea typeface="黑体" charset="-122"/>
              </a:rPr>
              <a:t>{</a:t>
            </a:r>
          </a:p>
          <a:p>
            <a:pPr marL="914400" lvl="1" indent="-457200" eaLnBrk="1" hangingPunct="1">
              <a:buFont typeface="Wingdings" charset="2"/>
              <a:buNone/>
            </a:pPr>
            <a:r>
              <a:rPr lang="en-US" altLang="zh-CN" sz="2800">
                <a:latin typeface="黑体" charset="-122"/>
                <a:ea typeface="黑体" charset="-122"/>
              </a:rPr>
              <a:t>	return a+b+b*c+(a+b-c)/(a+b)+4;</a:t>
            </a:r>
          </a:p>
          <a:p>
            <a:pPr marL="914400" lvl="1" indent="-457200" eaLnBrk="1" hangingPunct="1">
              <a:buFont typeface="Wingdings" charset="2"/>
              <a:buNone/>
            </a:pPr>
            <a:r>
              <a:rPr lang="en-US" altLang="zh-CN" sz="2800">
                <a:latin typeface="黑体" charset="-122"/>
                <a:ea typeface="黑体" charset="-122"/>
              </a:rPr>
              <a:t>}</a:t>
            </a:r>
          </a:p>
          <a:p>
            <a:pPr marL="914400" lvl="1" indent="-457200" eaLnBrk="1" hangingPunct="1">
              <a:buFont typeface="Wingdings" charset="2"/>
              <a:buNone/>
            </a:pPr>
            <a:endParaRPr lang="en-US" altLang="zh-CN" sz="3200">
              <a:latin typeface="黑体" charset="-122"/>
              <a:ea typeface="黑体" charset="-122"/>
            </a:endParaRPr>
          </a:p>
          <a:p>
            <a:pPr marL="914400" lvl="1" indent="-457200" eaLnBrk="1" hangingPunct="1">
              <a:buFont typeface="Wingdings" charset="2"/>
              <a:buNone/>
            </a:pPr>
            <a:r>
              <a:rPr lang="zh-CN" altLang="en-US" sz="3200">
                <a:latin typeface="黑体" charset="-122"/>
                <a:ea typeface="黑体" charset="-122"/>
              </a:rPr>
              <a:t>这种模式指出函数不得修改引用参数。</a:t>
            </a:r>
          </a:p>
        </p:txBody>
      </p:sp>
      <p:sp>
        <p:nvSpPr>
          <p:cNvPr id="26629" name="Rectangle 3"/>
          <p:cNvSpPr>
            <a:spLocks noGrp="1" noChangeArrowheads="1"/>
          </p:cNvSpPr>
          <p:nvPr>
            <p:ph type="title"/>
          </p:nvPr>
        </p:nvSpPr>
        <p:spPr>
          <a:xfrm>
            <a:off x="-107950" y="260350"/>
            <a:ext cx="9163050" cy="533400"/>
          </a:xfrm>
          <a:noFill/>
        </p:spPr>
        <p:txBody>
          <a:bodyPr/>
          <a:lstStyle/>
          <a:p>
            <a:pPr marL="762000" indent="-762000" algn="l" eaLnBrk="1" hangingPunct="1"/>
            <a:r>
              <a:rPr lang="en-US" altLang="zh-CN" sz="3200">
                <a:latin typeface="黑体" charset="-122"/>
                <a:ea typeface="黑体" charset="-122"/>
              </a:rPr>
              <a:t>1.2.4</a:t>
            </a:r>
            <a:r>
              <a:rPr lang="zh-CN" altLang="en-US" sz="3200">
                <a:latin typeface="黑体" charset="-122"/>
                <a:ea typeface="黑体" charset="-122"/>
              </a:rPr>
              <a:t>常量引用参数</a:t>
            </a:r>
            <a:r>
              <a:rPr lang="en-US" altLang="zh-CN" sz="3200">
                <a:latin typeface="黑体" charset="-122"/>
                <a:ea typeface="黑体" charset="-122"/>
              </a:rPr>
              <a:t>(Const Reference Parameters)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C4CC9B0-FBB3-4A4B-A89D-43735D080674}" type="datetime1">
              <a:rPr lang="en-US"/>
              <a:pPr>
                <a:defRPr/>
              </a:pPr>
              <a:t>4/19/19</a:t>
            </a:fld>
            <a:endParaRPr lang="en-US" altLang="zh-CN"/>
          </a:p>
        </p:txBody>
      </p:sp>
      <p:sp>
        <p:nvSpPr>
          <p:cNvPr id="276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4FB86D5C-215A-8F44-A49C-F6B80BDD266F}" type="slidenum">
              <a:rPr kumimoji="0" lang="en-US" altLang="zh-CN" sz="1400">
                <a:solidFill>
                  <a:schemeClr val="tx1"/>
                </a:solidFill>
                <a:latin typeface="Tahoma" charset="0"/>
              </a:rPr>
              <a:pPr fontAlgn="base">
                <a:lnSpc>
                  <a:spcPct val="100000"/>
                </a:lnSpc>
                <a:spcBef>
                  <a:spcPct val="0"/>
                </a:spcBef>
                <a:buClrTx/>
                <a:buSzTx/>
                <a:buFontTx/>
                <a:buNone/>
              </a:pPr>
              <a:t>17</a:t>
            </a:fld>
            <a:endParaRPr kumimoji="0" lang="en-US" altLang="zh-CN" sz="1400">
              <a:solidFill>
                <a:schemeClr val="tx1"/>
              </a:solidFill>
              <a:latin typeface="Tahoma" charset="0"/>
            </a:endParaRPr>
          </a:p>
        </p:txBody>
      </p:sp>
      <p:sp>
        <p:nvSpPr>
          <p:cNvPr id="27652" name="Rectangle 2" descr="Rectangle: Click to edit Master text styles&#10;Second level&#10;Third level&#10;Fourth level&#10;Fifth level"/>
          <p:cNvSpPr>
            <a:spLocks noGrp="1" noChangeArrowheads="1"/>
          </p:cNvSpPr>
          <p:nvPr>
            <p:ph type="body" idx="1"/>
          </p:nvPr>
        </p:nvSpPr>
        <p:spPr>
          <a:xfrm>
            <a:off x="304800" y="1465263"/>
            <a:ext cx="7924800" cy="5257800"/>
          </a:xfrm>
        </p:spPr>
        <p:txBody>
          <a:bodyPr/>
          <a:lstStyle/>
          <a:p>
            <a:pPr marL="914400" lvl="1" indent="-457200" eaLnBrk="1" hangingPunct="1">
              <a:lnSpc>
                <a:spcPct val="150000"/>
              </a:lnSpc>
              <a:buFont typeface="Wingdings" charset="2"/>
              <a:buNone/>
            </a:pPr>
            <a:r>
              <a:rPr lang="zh-CN" altLang="en-US" sz="2800">
                <a:solidFill>
                  <a:srgbClr val="0033CC"/>
                </a:solidFill>
                <a:latin typeface="黑体" charset="-122"/>
                <a:ea typeface="黑体" charset="-122"/>
              </a:rPr>
              <a:t>对于诸如</a:t>
            </a:r>
            <a:r>
              <a:rPr lang="en-US" altLang="zh-CN" sz="2800">
                <a:solidFill>
                  <a:srgbClr val="0033CC"/>
                </a:solidFill>
                <a:latin typeface="黑体" charset="-122"/>
                <a:ea typeface="黑体" charset="-122"/>
              </a:rPr>
              <a:t>i n t</a:t>
            </a:r>
            <a:r>
              <a:rPr lang="zh-CN" altLang="en-US" sz="2800">
                <a:solidFill>
                  <a:srgbClr val="0033CC"/>
                </a:solidFill>
                <a:latin typeface="黑体" charset="-122"/>
                <a:ea typeface="黑体" charset="-122"/>
              </a:rPr>
              <a:t>、</a:t>
            </a:r>
            <a:r>
              <a:rPr lang="en-US" altLang="zh-CN" sz="2800">
                <a:solidFill>
                  <a:srgbClr val="0033CC"/>
                </a:solidFill>
                <a:latin typeface="黑体" charset="-122"/>
                <a:ea typeface="黑体" charset="-122"/>
              </a:rPr>
              <a:t>float </a:t>
            </a:r>
            <a:r>
              <a:rPr lang="zh-CN" altLang="en-US" sz="2800">
                <a:solidFill>
                  <a:srgbClr val="0033CC"/>
                </a:solidFill>
                <a:latin typeface="黑体" charset="-122"/>
                <a:ea typeface="黑体" charset="-122"/>
              </a:rPr>
              <a:t>和</a:t>
            </a:r>
            <a:r>
              <a:rPr lang="en-US" altLang="zh-CN" sz="2800">
                <a:solidFill>
                  <a:srgbClr val="0033CC"/>
                </a:solidFill>
                <a:latin typeface="黑体" charset="-122"/>
                <a:ea typeface="黑体" charset="-122"/>
              </a:rPr>
              <a:t>char </a:t>
            </a:r>
            <a:r>
              <a:rPr lang="zh-CN" altLang="en-US" sz="2800">
                <a:solidFill>
                  <a:srgbClr val="0033CC"/>
                </a:solidFill>
                <a:latin typeface="黑体" charset="-122"/>
                <a:ea typeface="黑体" charset="-122"/>
              </a:rPr>
              <a:t>的简单数据类型，当函数不会修改实际参数值的时候我们可以采用传值参数；</a:t>
            </a:r>
            <a:endParaRPr lang="en-US" altLang="zh-CN" sz="2800">
              <a:solidFill>
                <a:srgbClr val="0033CC"/>
              </a:solidFill>
              <a:latin typeface="黑体" charset="-122"/>
              <a:ea typeface="黑体" charset="-122"/>
            </a:endParaRPr>
          </a:p>
          <a:p>
            <a:pPr marL="914400" lvl="1" indent="-457200" eaLnBrk="1" hangingPunct="1">
              <a:lnSpc>
                <a:spcPct val="150000"/>
              </a:lnSpc>
              <a:buFont typeface="Wingdings" charset="2"/>
              <a:buNone/>
            </a:pPr>
            <a:r>
              <a:rPr lang="zh-CN" altLang="en-US" sz="2800">
                <a:solidFill>
                  <a:srgbClr val="0033CC"/>
                </a:solidFill>
                <a:latin typeface="黑体" charset="-122"/>
                <a:ea typeface="黑体" charset="-122"/>
              </a:rPr>
              <a:t>对于所有其他的数据类型（包括模板类型），当函数不会修改实际参数值的时候可以采用常量引用参数。</a:t>
            </a:r>
          </a:p>
        </p:txBody>
      </p:sp>
      <p:sp>
        <p:nvSpPr>
          <p:cNvPr id="27653" name="Rectangle 3"/>
          <p:cNvSpPr>
            <a:spLocks noGrp="1" noChangeArrowheads="1"/>
          </p:cNvSpPr>
          <p:nvPr>
            <p:ph type="title"/>
          </p:nvPr>
        </p:nvSpPr>
        <p:spPr>
          <a:xfrm>
            <a:off x="468313" y="692150"/>
            <a:ext cx="8458200" cy="533400"/>
          </a:xfrm>
          <a:noFill/>
        </p:spPr>
        <p:txBody>
          <a:bodyPr/>
          <a:lstStyle/>
          <a:p>
            <a:pPr marL="762000" indent="-762000" algn="l" eaLnBrk="1" hangingPunct="1"/>
            <a:r>
              <a:rPr lang="zh-CN" altLang="en-US" sz="4400">
                <a:latin typeface="黑体" charset="-122"/>
                <a:ea typeface="黑体" charset="-122"/>
              </a:rPr>
              <a:t>编程建议</a:t>
            </a:r>
            <a:r>
              <a:rPr lang="en-US" altLang="zh-CN" sz="4400">
                <a:latin typeface="黑体" charset="-122"/>
                <a:ea typeface="黑体" charset="-122"/>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3EAE7DE-24A1-4459-ADBB-C554953E63FE}" type="datetime1">
              <a:rPr lang="en-US"/>
              <a:pPr>
                <a:defRPr/>
              </a:pPr>
              <a:t>4/19/19</a:t>
            </a:fld>
            <a:endParaRPr lang="en-US" altLang="zh-CN"/>
          </a:p>
        </p:txBody>
      </p:sp>
      <p:sp>
        <p:nvSpPr>
          <p:cNvPr id="28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20E65563-4956-0741-B462-86E89600898A}" type="slidenum">
              <a:rPr kumimoji="0" lang="en-US" altLang="zh-CN" sz="1400">
                <a:solidFill>
                  <a:schemeClr val="tx1"/>
                </a:solidFill>
                <a:latin typeface="Tahoma" charset="0"/>
              </a:rPr>
              <a:pPr fontAlgn="base">
                <a:lnSpc>
                  <a:spcPct val="100000"/>
                </a:lnSpc>
                <a:spcBef>
                  <a:spcPct val="0"/>
                </a:spcBef>
                <a:buClrTx/>
                <a:buSzTx/>
                <a:buFontTx/>
                <a:buNone/>
              </a:pPr>
              <a:t>18</a:t>
            </a:fld>
            <a:endParaRPr kumimoji="0" lang="en-US" altLang="zh-CN" sz="1400">
              <a:solidFill>
                <a:schemeClr val="tx1"/>
              </a:solidFill>
              <a:latin typeface="Tahoma" charset="0"/>
            </a:endParaRPr>
          </a:p>
        </p:txBody>
      </p:sp>
      <p:sp>
        <p:nvSpPr>
          <p:cNvPr id="57348" name="Rectangle 2" descr="Rectangle: Click to edit Master text styles&#10;Second level&#10;Third level&#10;Fourth level&#10;Fifth level"/>
          <p:cNvSpPr>
            <a:spLocks noGrp="1" noChangeArrowheads="1"/>
          </p:cNvSpPr>
          <p:nvPr>
            <p:ph type="body" idx="1"/>
          </p:nvPr>
        </p:nvSpPr>
        <p:spPr>
          <a:xfrm>
            <a:off x="685800" y="1219200"/>
            <a:ext cx="7924800" cy="5105400"/>
          </a:xfrm>
        </p:spPr>
        <p:txBody>
          <a:bodyPr/>
          <a:lstStyle/>
          <a:p>
            <a:pPr marL="914400" lvl="1" indent="-457200" eaLnBrk="1" hangingPunct="1">
              <a:buFont typeface="Wingdings" charset="2"/>
              <a:buAutoNum type="arabicPeriod"/>
            </a:pPr>
            <a:r>
              <a:rPr lang="zh-CN" altLang="en-US">
                <a:latin typeface="黑体" charset="-122"/>
                <a:ea typeface="黑体" charset="-122"/>
              </a:rPr>
              <a:t>函数可以返回值，引用或常量引用。</a:t>
            </a:r>
          </a:p>
          <a:p>
            <a:pPr marL="914400" lvl="1" indent="-457200" eaLnBrk="1" hangingPunct="1">
              <a:buFont typeface="Wingdings" charset="2"/>
              <a:buAutoNum type="arabicPeriod"/>
            </a:pPr>
            <a:r>
              <a:rPr lang="zh-CN" altLang="en-US">
                <a:solidFill>
                  <a:srgbClr val="FF0000"/>
                </a:solidFill>
                <a:latin typeface="黑体" charset="-122"/>
                <a:ea typeface="黑体" charset="-122"/>
              </a:rPr>
              <a:t>返回值</a:t>
            </a:r>
            <a:r>
              <a:rPr lang="zh-CN" altLang="en-US">
                <a:latin typeface="黑体" charset="-122"/>
                <a:ea typeface="黑体" charset="-122"/>
              </a:rPr>
              <a:t>，在这种情况下，被返回的对象均被复制到调用（或返回）环境中。</a:t>
            </a:r>
          </a:p>
          <a:p>
            <a:pPr marL="914400" lvl="1" indent="-457200" eaLnBrk="1" hangingPunct="1">
              <a:buFont typeface="Wingdings" charset="2"/>
              <a:buAutoNum type="arabicPeriod"/>
            </a:pPr>
            <a:r>
              <a:rPr lang="zh-CN" altLang="en-US">
                <a:solidFill>
                  <a:srgbClr val="FF0000"/>
                </a:solidFill>
                <a:latin typeface="黑体" charset="-122"/>
                <a:ea typeface="黑体" charset="-122"/>
              </a:rPr>
              <a:t>返回引用</a:t>
            </a:r>
            <a:r>
              <a:rPr lang="zh-CN" altLang="en-US">
                <a:latin typeface="黑体" charset="-122"/>
                <a:ea typeface="黑体" charset="-122"/>
              </a:rPr>
              <a:t>，可以为返回类型添加一个前缀</a:t>
            </a:r>
            <a:r>
              <a:rPr lang="en-US" altLang="zh-CN">
                <a:latin typeface="黑体" charset="-122"/>
                <a:ea typeface="黑体" charset="-122"/>
              </a:rPr>
              <a:t>&amp;</a:t>
            </a:r>
            <a:r>
              <a:rPr lang="zh-CN" altLang="en-US">
                <a:latin typeface="黑体" charset="-122"/>
                <a:ea typeface="黑体" charset="-122"/>
              </a:rPr>
              <a:t>， 返回值是对一个实际参数的引用，不会复制值到返回环境中。</a:t>
            </a:r>
          </a:p>
          <a:p>
            <a:pPr marL="1314450" lvl="3" indent="0" eaLnBrk="1" hangingPunct="1">
              <a:buFont typeface="Wingdings" charset="2"/>
              <a:buNone/>
            </a:pPr>
            <a:r>
              <a:rPr lang="zh-CN" altLang="en-US" sz="2400">
                <a:latin typeface="黑体" charset="-122"/>
                <a:ea typeface="黑体" charset="-122"/>
              </a:rPr>
              <a:t> </a:t>
            </a:r>
            <a:r>
              <a:rPr lang="en-US" altLang="zh-CN" sz="2400">
                <a:latin typeface="黑体" charset="-122"/>
                <a:ea typeface="黑体" charset="-122"/>
              </a:rPr>
              <a:t>T &amp;X(int i,T&amp; z)</a:t>
            </a:r>
          </a:p>
          <a:p>
            <a:pPr marL="1314450" lvl="3" indent="0" eaLnBrk="1" hangingPunct="1">
              <a:buFont typeface="Wingdings" charset="2"/>
              <a:buNone/>
            </a:pPr>
            <a:r>
              <a:rPr lang="en-US" altLang="zh-CN" sz="2400">
                <a:latin typeface="黑体" charset="-122"/>
                <a:ea typeface="黑体" charset="-122"/>
              </a:rPr>
              <a:t>      {……</a:t>
            </a:r>
          </a:p>
          <a:p>
            <a:pPr marL="1314450" lvl="3" indent="0" eaLnBrk="1" hangingPunct="1">
              <a:buFont typeface="Wingdings" charset="2"/>
              <a:buNone/>
            </a:pPr>
            <a:r>
              <a:rPr lang="en-US" altLang="zh-CN" sz="2400">
                <a:latin typeface="黑体" charset="-122"/>
                <a:ea typeface="黑体" charset="-122"/>
              </a:rPr>
              <a:t>         Return z; </a:t>
            </a:r>
          </a:p>
          <a:p>
            <a:pPr marL="1314450" lvl="3" indent="0" eaLnBrk="1" hangingPunct="1">
              <a:buFont typeface="Wingdings" charset="2"/>
              <a:buNone/>
            </a:pPr>
            <a:r>
              <a:rPr lang="en-US" altLang="zh-CN" sz="2400">
                <a:latin typeface="黑体" charset="-122"/>
                <a:ea typeface="黑体" charset="-122"/>
              </a:rPr>
              <a:t>                 }</a:t>
            </a:r>
          </a:p>
          <a:p>
            <a:pPr marL="914400" lvl="1" indent="-457200" eaLnBrk="1" hangingPunct="1">
              <a:buFont typeface="Wingdings" charset="2"/>
              <a:buAutoNum type="arabicPeriod"/>
            </a:pPr>
            <a:r>
              <a:rPr lang="zh-CN" altLang="en-US">
                <a:solidFill>
                  <a:srgbClr val="FF0000"/>
                </a:solidFill>
                <a:latin typeface="黑体" charset="-122"/>
                <a:ea typeface="黑体" charset="-122"/>
              </a:rPr>
              <a:t>常量引用返回</a:t>
            </a:r>
            <a:r>
              <a:rPr lang="zh-CN" altLang="en-US">
                <a:latin typeface="黑体" charset="-122"/>
                <a:ea typeface="黑体" charset="-122"/>
              </a:rPr>
              <a:t>，返回的结果是一个不变化的对象。</a:t>
            </a:r>
          </a:p>
          <a:p>
            <a:pPr marL="914400" lvl="1" indent="-457200" eaLnBrk="1" hangingPunct="1">
              <a:buFont typeface="Wingdings" charset="2"/>
              <a:buNone/>
            </a:pPr>
            <a:r>
              <a:rPr lang="en-US" altLang="zh-CN">
                <a:latin typeface="黑体" charset="-122"/>
                <a:ea typeface="黑体" charset="-122"/>
              </a:rPr>
              <a:t>	    Const T &amp;X(int i,T&amp; z)</a:t>
            </a:r>
          </a:p>
          <a:p>
            <a:pPr marL="914400" lvl="1" indent="-457200" eaLnBrk="1" hangingPunct="1">
              <a:buFont typeface="Wingdings" charset="2"/>
              <a:buAutoNum type="arabicPeriod"/>
            </a:pPr>
            <a:endParaRPr lang="en-US" altLang="zh-CN">
              <a:latin typeface="黑体" charset="-122"/>
              <a:ea typeface="黑体" charset="-122"/>
            </a:endParaRPr>
          </a:p>
        </p:txBody>
      </p:sp>
      <p:sp>
        <p:nvSpPr>
          <p:cNvPr id="28677" name="Rectangle 3"/>
          <p:cNvSpPr>
            <a:spLocks noGrp="1" noChangeArrowheads="1"/>
          </p:cNvSpPr>
          <p:nvPr>
            <p:ph type="title"/>
          </p:nvPr>
        </p:nvSpPr>
        <p:spPr>
          <a:xfrm>
            <a:off x="754063" y="557213"/>
            <a:ext cx="7340600" cy="487362"/>
          </a:xfrm>
          <a:noFill/>
        </p:spPr>
        <p:txBody>
          <a:bodyPr/>
          <a:lstStyle/>
          <a:p>
            <a:pPr marL="762000" indent="-762000" algn="l" eaLnBrk="1" hangingPunct="1"/>
            <a:r>
              <a:rPr lang="en-US" altLang="zh-CN" sz="4400">
                <a:latin typeface="黑体" charset="-122"/>
                <a:ea typeface="黑体" charset="-122"/>
              </a:rPr>
              <a:t>1.2.5</a:t>
            </a:r>
            <a:r>
              <a:rPr lang="zh-CN" altLang="en-US" sz="4400">
                <a:latin typeface="黑体" charset="-122"/>
                <a:ea typeface="黑体" charset="-122"/>
              </a:rPr>
              <a:t>返回值</a:t>
            </a:r>
            <a:r>
              <a:rPr lang="en-US" altLang="zh-CN" sz="4400">
                <a:latin typeface="黑体" charset="-122"/>
                <a:ea typeface="黑体" charset="-122"/>
              </a:rPr>
              <a:t>(Return Values)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C87A8E2-01BE-46A2-AB9B-5DB800FD052D}" type="datetime1">
              <a:rPr lang="en-US"/>
              <a:pPr>
                <a:defRPr/>
              </a:pPr>
              <a:t>4/19/19</a:t>
            </a:fld>
            <a:endParaRPr lang="en-US" altLang="zh-CN"/>
          </a:p>
        </p:txBody>
      </p:sp>
      <p:sp>
        <p:nvSpPr>
          <p:cNvPr id="296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9A24CACB-49E8-ED41-9143-D6C09884E1FF}" type="slidenum">
              <a:rPr kumimoji="0" lang="en-US" altLang="zh-CN" sz="1400">
                <a:solidFill>
                  <a:schemeClr val="tx1"/>
                </a:solidFill>
                <a:latin typeface="Tahoma" charset="0"/>
              </a:rPr>
              <a:pPr fontAlgn="base">
                <a:lnSpc>
                  <a:spcPct val="100000"/>
                </a:lnSpc>
                <a:spcBef>
                  <a:spcPct val="0"/>
                </a:spcBef>
                <a:buClrTx/>
                <a:buSzTx/>
                <a:buFontTx/>
                <a:buNone/>
              </a:pPr>
              <a:t>19</a:t>
            </a:fld>
            <a:endParaRPr kumimoji="0" lang="en-US" altLang="zh-CN" sz="1400">
              <a:solidFill>
                <a:schemeClr val="tx1"/>
              </a:solidFill>
              <a:latin typeface="Tahoma" charset="0"/>
            </a:endParaRPr>
          </a:p>
        </p:txBody>
      </p:sp>
      <p:sp>
        <p:nvSpPr>
          <p:cNvPr id="58372" name="Rectangle 2" descr="Rectangle: Click to edit Master text styles&#10;Second level&#10;Third level&#10;Fourth level&#10;Fifth level"/>
          <p:cNvSpPr>
            <a:spLocks noGrp="1" noChangeArrowheads="1"/>
          </p:cNvSpPr>
          <p:nvPr>
            <p:ph type="body" idx="1"/>
          </p:nvPr>
        </p:nvSpPr>
        <p:spPr>
          <a:xfrm>
            <a:off x="-107950" y="1600200"/>
            <a:ext cx="9112250" cy="5105400"/>
          </a:xfrm>
        </p:spPr>
        <p:txBody>
          <a:bodyPr/>
          <a:lstStyle/>
          <a:p>
            <a:pPr marL="914400" lvl="1" indent="-457200" eaLnBrk="1" hangingPunct="1">
              <a:buFont typeface="Wingdings" charset="2"/>
              <a:buAutoNum type="arabicPeriod"/>
            </a:pPr>
            <a:r>
              <a:rPr lang="zh-CN" altLang="en-US" sz="3200">
                <a:latin typeface="黑体" charset="-122"/>
                <a:ea typeface="黑体" charset="-122"/>
              </a:rPr>
              <a:t>递归函数是一个自己调用自己的函数。</a:t>
            </a:r>
          </a:p>
          <a:p>
            <a:pPr marL="914400" lvl="1" indent="-457200" eaLnBrk="1" hangingPunct="1">
              <a:buFont typeface="Wingdings" charset="2"/>
              <a:buAutoNum type="arabicPeriod"/>
            </a:pPr>
            <a:r>
              <a:rPr lang="zh-CN" altLang="en-US" sz="3200">
                <a:latin typeface="黑体" charset="-122"/>
                <a:ea typeface="黑体" charset="-122"/>
              </a:rPr>
              <a:t>递归函数包括两种：</a:t>
            </a:r>
            <a:r>
              <a:rPr lang="zh-CN" altLang="en-US" sz="3200">
                <a:solidFill>
                  <a:srgbClr val="FF0000"/>
                </a:solidFill>
                <a:latin typeface="黑体" charset="-122"/>
                <a:ea typeface="黑体" charset="-122"/>
              </a:rPr>
              <a:t>直接递归</a:t>
            </a:r>
            <a:r>
              <a:rPr lang="en-US" altLang="zh-CN" sz="3200">
                <a:solidFill>
                  <a:srgbClr val="FF0000"/>
                </a:solidFill>
                <a:latin typeface="黑体" charset="-122"/>
                <a:ea typeface="黑体" charset="-122"/>
              </a:rPr>
              <a:t>(direct recursion)</a:t>
            </a:r>
            <a:r>
              <a:rPr lang="zh-CN" altLang="en-US" sz="3200">
                <a:solidFill>
                  <a:srgbClr val="FF0000"/>
                </a:solidFill>
                <a:latin typeface="黑体" charset="-122"/>
                <a:ea typeface="黑体" charset="-122"/>
              </a:rPr>
              <a:t>和间接递归</a:t>
            </a:r>
            <a:r>
              <a:rPr lang="en-US" altLang="zh-CN" sz="3200">
                <a:solidFill>
                  <a:srgbClr val="FF0000"/>
                </a:solidFill>
                <a:latin typeface="黑体" charset="-122"/>
                <a:ea typeface="黑体" charset="-122"/>
              </a:rPr>
              <a:t>(indirect recursion)</a:t>
            </a:r>
            <a:r>
              <a:rPr lang="zh-CN" altLang="en-US" sz="3200">
                <a:latin typeface="黑体" charset="-122"/>
                <a:ea typeface="黑体" charset="-122"/>
              </a:rPr>
              <a:t>。</a:t>
            </a:r>
          </a:p>
          <a:p>
            <a:pPr marL="1314450" lvl="2" indent="-457200" eaLnBrk="1" hangingPunct="1">
              <a:buFont typeface="Wingdings" charset="2"/>
              <a:buChar char="l"/>
            </a:pPr>
            <a:r>
              <a:rPr lang="zh-CN" altLang="en-US" sz="2400">
                <a:latin typeface="黑体" charset="-122"/>
                <a:ea typeface="黑体" charset="-122"/>
              </a:rPr>
              <a:t>直接递归是指函数</a:t>
            </a:r>
            <a:r>
              <a:rPr lang="en-US" altLang="zh-CN" sz="2400">
                <a:latin typeface="黑体" charset="-122"/>
                <a:ea typeface="黑体" charset="-122"/>
              </a:rPr>
              <a:t>F</a:t>
            </a:r>
            <a:r>
              <a:rPr lang="zh-CN" altLang="en-US" sz="2400">
                <a:latin typeface="黑体" charset="-122"/>
                <a:ea typeface="黑体" charset="-122"/>
              </a:rPr>
              <a:t>的代码中直接包含了调用</a:t>
            </a:r>
            <a:r>
              <a:rPr lang="en-US" altLang="zh-CN" sz="2400">
                <a:latin typeface="黑体" charset="-122"/>
                <a:ea typeface="黑体" charset="-122"/>
              </a:rPr>
              <a:t>F</a:t>
            </a:r>
            <a:r>
              <a:rPr lang="zh-CN" altLang="en-US" sz="2400">
                <a:latin typeface="黑体" charset="-122"/>
                <a:ea typeface="黑体" charset="-122"/>
              </a:rPr>
              <a:t>的语句</a:t>
            </a:r>
          </a:p>
          <a:p>
            <a:pPr marL="914400" lvl="1" indent="-457200" eaLnBrk="1" hangingPunct="1">
              <a:buFont typeface="Wingdings" charset="2"/>
              <a:buNone/>
            </a:pPr>
            <a:r>
              <a:rPr lang="en-US" altLang="zh-CN" sz="3200">
                <a:latin typeface="黑体" charset="-122"/>
                <a:ea typeface="黑体" charset="-122"/>
              </a:rPr>
              <a:t>         F—— F</a:t>
            </a:r>
          </a:p>
          <a:p>
            <a:pPr marL="1314450" lvl="2" indent="-457200" eaLnBrk="1" hangingPunct="1">
              <a:buFont typeface="Wingdings" charset="2"/>
              <a:buChar char="l"/>
            </a:pPr>
            <a:r>
              <a:rPr lang="zh-CN" altLang="en-US" sz="2400">
                <a:latin typeface="黑体" charset="-122"/>
                <a:ea typeface="黑体" charset="-122"/>
              </a:rPr>
              <a:t>间接递归是指函数</a:t>
            </a:r>
            <a:r>
              <a:rPr lang="en-US" altLang="zh-CN" sz="2400">
                <a:latin typeface="黑体" charset="-122"/>
                <a:ea typeface="黑体" charset="-122"/>
              </a:rPr>
              <a:t>F</a:t>
            </a:r>
            <a:r>
              <a:rPr lang="zh-CN" altLang="en-US" sz="2400">
                <a:latin typeface="黑体" charset="-122"/>
                <a:ea typeface="黑体" charset="-122"/>
              </a:rPr>
              <a:t>调用了函数</a:t>
            </a:r>
            <a:r>
              <a:rPr lang="en-US" altLang="zh-CN" sz="2400">
                <a:latin typeface="黑体" charset="-122"/>
                <a:ea typeface="黑体" charset="-122"/>
              </a:rPr>
              <a:t>G</a:t>
            </a:r>
            <a:r>
              <a:rPr lang="zh-CN" altLang="en-US" sz="2400">
                <a:latin typeface="黑体" charset="-122"/>
                <a:ea typeface="黑体" charset="-122"/>
              </a:rPr>
              <a:t>，</a:t>
            </a:r>
            <a:r>
              <a:rPr lang="en-US" altLang="zh-CN" sz="2400">
                <a:latin typeface="黑体" charset="-122"/>
                <a:ea typeface="黑体" charset="-122"/>
              </a:rPr>
              <a:t>G</a:t>
            </a:r>
            <a:r>
              <a:rPr lang="zh-CN" altLang="en-US" sz="2400">
                <a:latin typeface="黑体" charset="-122"/>
                <a:ea typeface="黑体" charset="-122"/>
              </a:rPr>
              <a:t>又调用了</a:t>
            </a:r>
            <a:r>
              <a:rPr lang="en-US" altLang="zh-CN" sz="2400">
                <a:latin typeface="黑体" charset="-122"/>
                <a:ea typeface="黑体" charset="-122"/>
              </a:rPr>
              <a:t>H</a:t>
            </a:r>
            <a:r>
              <a:rPr lang="zh-CN" altLang="en-US" sz="2400">
                <a:latin typeface="黑体" charset="-122"/>
                <a:ea typeface="黑体" charset="-122"/>
              </a:rPr>
              <a:t>，如此进行下去，直到</a:t>
            </a:r>
            <a:r>
              <a:rPr lang="en-US" altLang="zh-CN" sz="2400">
                <a:latin typeface="黑体" charset="-122"/>
                <a:ea typeface="黑体" charset="-122"/>
              </a:rPr>
              <a:t>F</a:t>
            </a:r>
            <a:r>
              <a:rPr lang="zh-CN" altLang="en-US" sz="2400">
                <a:latin typeface="黑体" charset="-122"/>
                <a:ea typeface="黑体" charset="-122"/>
              </a:rPr>
              <a:t>又被调用</a:t>
            </a:r>
          </a:p>
          <a:p>
            <a:pPr marL="914400" lvl="1" indent="-457200" eaLnBrk="1" hangingPunct="1">
              <a:buFont typeface="Wingdings" charset="2"/>
              <a:buNone/>
            </a:pPr>
            <a:r>
              <a:rPr lang="en-US" altLang="zh-CN" sz="3200">
                <a:latin typeface="黑体" charset="-122"/>
                <a:ea typeface="黑体" charset="-122"/>
              </a:rPr>
              <a:t>         F——G——H——F</a:t>
            </a:r>
          </a:p>
          <a:p>
            <a:pPr marL="914400" lvl="1" indent="-457200" eaLnBrk="1" hangingPunct="1">
              <a:buFont typeface="Wingdings" charset="2"/>
              <a:buAutoNum type="arabicPeriod"/>
            </a:pPr>
            <a:endParaRPr lang="en-US" altLang="zh-CN" sz="3200">
              <a:latin typeface="黑体" charset="-122"/>
              <a:ea typeface="黑体" charset="-122"/>
            </a:endParaRPr>
          </a:p>
        </p:txBody>
      </p:sp>
      <p:sp>
        <p:nvSpPr>
          <p:cNvPr id="29701" name="Rectangle 3"/>
          <p:cNvSpPr>
            <a:spLocks noGrp="1" noChangeArrowheads="1"/>
          </p:cNvSpPr>
          <p:nvPr>
            <p:ph type="title"/>
          </p:nvPr>
        </p:nvSpPr>
        <p:spPr>
          <a:xfrm>
            <a:off x="292100" y="188913"/>
            <a:ext cx="8712200" cy="762000"/>
          </a:xfrm>
          <a:noFill/>
        </p:spPr>
        <p:txBody>
          <a:bodyPr/>
          <a:lstStyle/>
          <a:p>
            <a:pPr marL="762000" indent="-762000" algn="l" eaLnBrk="1" hangingPunct="1"/>
            <a:r>
              <a:rPr lang="en-US" altLang="zh-CN">
                <a:latin typeface="黑体" charset="-122"/>
                <a:ea typeface="黑体" charset="-122"/>
              </a:rPr>
              <a:t>1.2.6</a:t>
            </a:r>
            <a:r>
              <a:rPr lang="zh-CN" altLang="en-US">
                <a:latin typeface="黑体" charset="-122"/>
                <a:ea typeface="黑体" charset="-122"/>
              </a:rPr>
              <a:t>递归函数</a:t>
            </a:r>
            <a:r>
              <a:rPr lang="en-US" altLang="zh-CN">
                <a:latin typeface="黑体" charset="-122"/>
                <a:ea typeface="黑体" charset="-122"/>
              </a:rPr>
              <a:t>(Recursive Functions)</a:t>
            </a:r>
            <a:endParaRPr lang="zh-CN" altLang="en-US">
              <a:latin typeface="黑体" charset="-122"/>
              <a:ea typeface="黑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ChangeArrowheads="1"/>
          </p:cNvSpPr>
          <p:nvPr/>
        </p:nvSpPr>
        <p:spPr bwMode="auto">
          <a:xfrm>
            <a:off x="468313" y="6324600"/>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lang="zh-CN" altLang="en-US" sz="1400">
                <a:solidFill>
                  <a:schemeClr val="tx1"/>
                </a:solidFill>
                <a:latin typeface="Tahoma" charset="0"/>
              </a:rPr>
              <a:t>山东大学计算机科学与技术学院         数据结构          第</a:t>
            </a:r>
            <a:r>
              <a:rPr lang="en-US" altLang="zh-CN" sz="1400">
                <a:solidFill>
                  <a:schemeClr val="tx1"/>
                </a:solidFill>
                <a:latin typeface="Tahoma" charset="0"/>
              </a:rPr>
              <a:t>1</a:t>
            </a:r>
            <a:r>
              <a:rPr lang="zh-CN" altLang="en-US" sz="1400">
                <a:solidFill>
                  <a:schemeClr val="tx1"/>
                </a:solidFill>
                <a:latin typeface="Tahoma" charset="0"/>
              </a:rPr>
              <a:t>章  </a:t>
            </a:r>
            <a:r>
              <a:rPr lang="en-US" altLang="zh-CN" sz="1400">
                <a:solidFill>
                  <a:schemeClr val="tx1"/>
                </a:solidFill>
                <a:latin typeface="Tahoma" charset="0"/>
              </a:rPr>
              <a:t>C++</a:t>
            </a:r>
            <a:r>
              <a:rPr lang="zh-CN" altLang="en-US" sz="1400">
                <a:solidFill>
                  <a:schemeClr val="tx1"/>
                </a:solidFill>
                <a:latin typeface="Tahoma" charset="0"/>
              </a:rPr>
              <a:t>程序设计</a:t>
            </a:r>
          </a:p>
        </p:txBody>
      </p:sp>
      <p:sp>
        <p:nvSpPr>
          <p:cNvPr id="6147" name="灯片编号占位符 5"/>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r" eaLnBrk="1" fontAlgn="base" hangingPunct="1">
              <a:lnSpc>
                <a:spcPct val="100000"/>
              </a:lnSpc>
              <a:spcBef>
                <a:spcPct val="0"/>
              </a:spcBef>
              <a:buClrTx/>
              <a:buSzTx/>
              <a:buFontTx/>
              <a:buNone/>
            </a:pPr>
            <a:fld id="{9E271880-C282-7547-AA55-EBF0BEB56EC4}" type="slidenum">
              <a:rPr lang="en-US" altLang="zh-CN" sz="1400">
                <a:solidFill>
                  <a:schemeClr val="tx1"/>
                </a:solidFill>
                <a:latin typeface="Tahoma" charset="0"/>
              </a:rPr>
              <a:pPr algn="r" eaLnBrk="1" fontAlgn="base" hangingPunct="1">
                <a:lnSpc>
                  <a:spcPct val="100000"/>
                </a:lnSpc>
                <a:spcBef>
                  <a:spcPct val="0"/>
                </a:spcBef>
                <a:buClrTx/>
                <a:buSzTx/>
                <a:buFontTx/>
                <a:buNone/>
              </a:pPr>
              <a:t>2</a:t>
            </a:fld>
            <a:endParaRPr lang="en-US" altLang="zh-CN" sz="1400">
              <a:solidFill>
                <a:schemeClr val="tx1"/>
              </a:solidFill>
              <a:latin typeface="Tahoma" charset="0"/>
            </a:endParaRPr>
          </a:p>
        </p:txBody>
      </p:sp>
      <p:sp>
        <p:nvSpPr>
          <p:cNvPr id="6148" name="Rectangle 2"/>
          <p:cNvSpPr>
            <a:spLocks noChangeArrowheads="1"/>
          </p:cNvSpPr>
          <p:nvPr>
            <p:ph type="title" idx="4294967295"/>
          </p:nvPr>
        </p:nvSpPr>
        <p:spPr>
          <a:xfrm>
            <a:off x="914400" y="130175"/>
            <a:ext cx="7793038" cy="654050"/>
          </a:xfrm>
        </p:spPr>
        <p:txBody>
          <a:bodyPr/>
          <a:lstStyle/>
          <a:p>
            <a:pPr eaLnBrk="1" hangingPunct="1"/>
            <a:r>
              <a:rPr lang="zh-CN" altLang="en-US"/>
              <a:t>本章内容：</a:t>
            </a:r>
          </a:p>
        </p:txBody>
      </p:sp>
      <p:sp>
        <p:nvSpPr>
          <p:cNvPr id="25605" name="Rectangle 3" descr="Rectangle: Click to edit Master text styles&#10;Second level&#10;Third level&#10;Fourth level&#10;Fifth level"/>
          <p:cNvSpPr>
            <a:spLocks noChangeArrowheads="1"/>
          </p:cNvSpPr>
          <p:nvPr>
            <p:ph type="body" idx="4294967295"/>
          </p:nvPr>
        </p:nvSpPr>
        <p:spPr>
          <a:xfrm>
            <a:off x="381000" y="1219200"/>
            <a:ext cx="8367713" cy="4730750"/>
          </a:xfrm>
        </p:spPr>
        <p:txBody>
          <a:bodyPr/>
          <a:lstStyle/>
          <a:p>
            <a:pPr eaLnBrk="1" hangingPunct="1">
              <a:lnSpc>
                <a:spcPct val="80000"/>
              </a:lnSpc>
            </a:pPr>
            <a:r>
              <a:rPr lang="en-US" altLang="zh-CN" sz="2800"/>
              <a:t>C++</a:t>
            </a:r>
            <a:r>
              <a:rPr lang="zh-CN" altLang="en-US" sz="2800"/>
              <a:t>特性：</a:t>
            </a:r>
          </a:p>
          <a:p>
            <a:pPr lvl="1" eaLnBrk="1" hangingPunct="1">
              <a:lnSpc>
                <a:spcPct val="80000"/>
              </a:lnSpc>
            </a:pPr>
            <a:r>
              <a:rPr lang="zh-CN" altLang="en-US">
                <a:latin typeface="Courier" charset="0"/>
              </a:rPr>
              <a:t>参数传递方式（如传值、引用和常量引用）。</a:t>
            </a:r>
          </a:p>
          <a:p>
            <a:pPr lvl="1" eaLnBrk="1" hangingPunct="1">
              <a:lnSpc>
                <a:spcPct val="80000"/>
              </a:lnSpc>
            </a:pPr>
            <a:r>
              <a:rPr lang="zh-CN" altLang="en-US">
                <a:latin typeface="Courier" charset="0"/>
              </a:rPr>
              <a:t>函数返回方式（如返值、引用和常量引用）。</a:t>
            </a:r>
          </a:p>
          <a:p>
            <a:pPr lvl="1" eaLnBrk="1" hangingPunct="1">
              <a:lnSpc>
                <a:spcPct val="80000"/>
              </a:lnSpc>
            </a:pPr>
            <a:r>
              <a:rPr lang="zh-CN" altLang="en-US">
                <a:latin typeface="Courier" charset="0"/>
              </a:rPr>
              <a:t>模板函数。</a:t>
            </a:r>
          </a:p>
          <a:p>
            <a:pPr lvl="1" eaLnBrk="1" hangingPunct="1">
              <a:lnSpc>
                <a:spcPct val="80000"/>
              </a:lnSpc>
            </a:pPr>
            <a:r>
              <a:rPr lang="zh-CN" altLang="en-US">
                <a:latin typeface="Courier" charset="0"/>
              </a:rPr>
              <a:t>递归函数。</a:t>
            </a:r>
          </a:p>
          <a:p>
            <a:pPr lvl="1" eaLnBrk="1" hangingPunct="1">
              <a:lnSpc>
                <a:spcPct val="80000"/>
              </a:lnSpc>
            </a:pPr>
            <a:r>
              <a:rPr lang="zh-CN" altLang="en-US">
                <a:latin typeface="Courier" charset="0"/>
              </a:rPr>
              <a:t>常量函数。</a:t>
            </a:r>
          </a:p>
          <a:p>
            <a:pPr lvl="1" eaLnBrk="1" hangingPunct="1">
              <a:lnSpc>
                <a:spcPct val="80000"/>
              </a:lnSpc>
            </a:pPr>
            <a:r>
              <a:rPr lang="zh-CN" altLang="en-US">
                <a:latin typeface="Courier" charset="0"/>
              </a:rPr>
              <a:t>内存分配和释放函数：</a:t>
            </a:r>
            <a:r>
              <a:rPr lang="en-US" altLang="zh-CN">
                <a:latin typeface="Courier" charset="0"/>
              </a:rPr>
              <a:t>new</a:t>
            </a:r>
            <a:r>
              <a:rPr lang="zh-CN" altLang="en-US">
                <a:latin typeface="Courier" charset="0"/>
              </a:rPr>
              <a:t>与</a:t>
            </a:r>
            <a:r>
              <a:rPr lang="en-US" altLang="zh-CN">
                <a:latin typeface="Courier" charset="0"/>
              </a:rPr>
              <a:t>delete</a:t>
            </a:r>
            <a:r>
              <a:rPr lang="zh-CN" altLang="en-US">
                <a:latin typeface="Courier" charset="0"/>
              </a:rPr>
              <a:t>。</a:t>
            </a:r>
          </a:p>
          <a:p>
            <a:pPr lvl="1" eaLnBrk="1" hangingPunct="1">
              <a:lnSpc>
                <a:spcPct val="80000"/>
              </a:lnSpc>
            </a:pPr>
            <a:r>
              <a:rPr lang="zh-CN" altLang="en-US">
                <a:latin typeface="Courier" charset="0"/>
              </a:rPr>
              <a:t>异常处理结构：</a:t>
            </a:r>
            <a:r>
              <a:rPr lang="en-US" altLang="zh-CN">
                <a:latin typeface="Courier" charset="0"/>
              </a:rPr>
              <a:t>try,catch</a:t>
            </a:r>
            <a:r>
              <a:rPr lang="zh-CN" altLang="en-US">
                <a:latin typeface="Courier" charset="0"/>
              </a:rPr>
              <a:t>和</a:t>
            </a:r>
            <a:r>
              <a:rPr lang="en-US" altLang="zh-CN">
                <a:latin typeface="Courier" charset="0"/>
              </a:rPr>
              <a:t>throw</a:t>
            </a:r>
            <a:r>
              <a:rPr lang="zh-CN" altLang="en-US">
                <a:latin typeface="Courier" charset="0"/>
              </a:rPr>
              <a:t>。</a:t>
            </a:r>
          </a:p>
          <a:p>
            <a:pPr lvl="1" eaLnBrk="1" hangingPunct="1">
              <a:lnSpc>
                <a:spcPct val="80000"/>
              </a:lnSpc>
            </a:pPr>
            <a:r>
              <a:rPr lang="zh-CN" altLang="en-US">
                <a:latin typeface="Courier" charset="0"/>
              </a:rPr>
              <a:t>类与模板类。</a:t>
            </a:r>
          </a:p>
          <a:p>
            <a:pPr lvl="1" eaLnBrk="1" hangingPunct="1">
              <a:lnSpc>
                <a:spcPct val="80000"/>
              </a:lnSpc>
            </a:pPr>
            <a:r>
              <a:rPr lang="zh-CN" altLang="en-US">
                <a:latin typeface="Courier" charset="0"/>
              </a:rPr>
              <a:t>类的共享成员、保护成员和私有成员。</a:t>
            </a:r>
          </a:p>
          <a:p>
            <a:pPr lvl="1" eaLnBrk="1" hangingPunct="1">
              <a:lnSpc>
                <a:spcPct val="80000"/>
              </a:lnSpc>
            </a:pPr>
            <a:r>
              <a:rPr lang="zh-CN" altLang="en-US">
                <a:latin typeface="Courier" charset="0"/>
              </a:rPr>
              <a:t>友元。</a:t>
            </a:r>
          </a:p>
          <a:p>
            <a:pPr lvl="1" eaLnBrk="1" hangingPunct="1">
              <a:lnSpc>
                <a:spcPct val="80000"/>
              </a:lnSpc>
            </a:pPr>
            <a:r>
              <a:rPr lang="zh-CN" altLang="en-US">
                <a:latin typeface="Courier" charset="0"/>
              </a:rPr>
              <a:t>操作符重载。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605">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25605">
                                            <p:txEl>
                                              <p:pRg st="0" end="0"/>
                                            </p:txEl>
                                          </p:spTgt>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5605">
                                            <p:txEl>
                                              <p:pRg st="1" end="1"/>
                                            </p:txEl>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5605">
                                            <p:txEl>
                                              <p:pRg st="2" end="2"/>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5605">
                                            <p:txEl>
                                              <p:pRg st="3" end="3"/>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5605">
                                            <p:txEl>
                                              <p:pRg st="4" end="4"/>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25605">
                                            <p:txEl>
                                              <p:pRg st="5" end="5"/>
                                            </p:tx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5605">
                                            <p:txEl>
                                              <p:pRg st="6" end="6"/>
                                            </p:txEl>
                                          </p:spTgt>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605">
                                            <p:txEl>
                                              <p:pRg st="7" end="7"/>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5605">
                                            <p:txEl>
                                              <p:pRg st="8" end="8"/>
                                            </p:txEl>
                                          </p:spTgt>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5605">
                                            <p:txEl>
                                              <p:pRg st="9" end="9"/>
                                            </p:txEl>
                                          </p:spTgt>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5605">
                                            <p:txEl>
                                              <p:pRg st="10" end="10"/>
                                            </p:txEl>
                                          </p:spTgt>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256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allAtOnce" autoUpdateAnimBg="0"/>
      <p:bldP spid="25605" grpId="1" build="allAtOnce"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19A120-4661-4A5F-99BA-F8B2F231050B}" type="datetime1">
              <a:rPr lang="en-US"/>
              <a:pPr>
                <a:defRPr/>
              </a:pPr>
              <a:t>4/19/19</a:t>
            </a:fld>
            <a:endParaRPr lang="en-US" altLang="zh-CN"/>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61CA0408-B81F-054B-B43C-699036810521}" type="slidenum">
              <a:rPr kumimoji="0" lang="en-US" altLang="zh-CN" sz="1400">
                <a:solidFill>
                  <a:schemeClr val="tx1"/>
                </a:solidFill>
                <a:latin typeface="Tahoma" charset="0"/>
              </a:rPr>
              <a:pPr fontAlgn="base">
                <a:lnSpc>
                  <a:spcPct val="100000"/>
                </a:lnSpc>
                <a:spcBef>
                  <a:spcPct val="0"/>
                </a:spcBef>
                <a:buClrTx/>
                <a:buSzTx/>
                <a:buFontTx/>
                <a:buNone/>
              </a:pPr>
              <a:t>20</a:t>
            </a:fld>
            <a:endParaRPr kumimoji="0" lang="en-US" altLang="zh-CN" sz="1400">
              <a:solidFill>
                <a:schemeClr val="tx1"/>
              </a:solidFill>
              <a:latin typeface="Tahoma" charset="0"/>
            </a:endParaRPr>
          </a:p>
        </p:txBody>
      </p:sp>
      <p:sp>
        <p:nvSpPr>
          <p:cNvPr id="60420" name="Rectangle 2" descr="Rectangle: Click to edit Master text styles&#10;Second level&#10;Third level&#10;Fourth level&#10;Fifth level"/>
          <p:cNvSpPr>
            <a:spLocks noGrp="1" noChangeArrowheads="1"/>
          </p:cNvSpPr>
          <p:nvPr>
            <p:ph type="body" idx="1"/>
          </p:nvPr>
        </p:nvSpPr>
        <p:spPr>
          <a:xfrm>
            <a:off x="250825" y="1484313"/>
            <a:ext cx="8929688" cy="4724400"/>
          </a:xfrm>
        </p:spPr>
        <p:txBody>
          <a:bodyPr/>
          <a:lstStyle/>
          <a:p>
            <a:pPr marL="914400" lvl="1" indent="-457200" eaLnBrk="1" hangingPunct="1">
              <a:buFont typeface="Wingdings" charset="2"/>
              <a:buNone/>
            </a:pPr>
            <a:r>
              <a:rPr lang="en-US" altLang="zh-CN" sz="2800">
                <a:latin typeface="黑体" charset="-122"/>
                <a:ea typeface="黑体" charset="-122"/>
              </a:rPr>
              <a:t>1. </a:t>
            </a:r>
            <a:r>
              <a:rPr lang="zh-CN" altLang="en-US" sz="2800">
                <a:latin typeface="黑体" charset="-122"/>
                <a:ea typeface="黑体" charset="-122"/>
              </a:rPr>
              <a:t>数学函数的递归定义</a:t>
            </a:r>
          </a:p>
          <a:p>
            <a:pPr marL="914400" lvl="1" indent="-457200" eaLnBrk="1" hangingPunct="1">
              <a:buFont typeface="Wingdings" charset="2"/>
              <a:buNone/>
            </a:pPr>
            <a:r>
              <a:rPr lang="zh-CN" altLang="en-US" sz="2800">
                <a:latin typeface="黑体" charset="-122"/>
                <a:ea typeface="黑体" charset="-122"/>
              </a:rPr>
              <a:t>阶乘函数 </a:t>
            </a:r>
            <a:r>
              <a:rPr lang="en-US" altLang="zh-CN" sz="2800">
                <a:latin typeface="黑体" charset="-122"/>
                <a:ea typeface="黑体" charset="-122"/>
              </a:rPr>
              <a:t>f(n)=n</a:t>
            </a:r>
            <a:r>
              <a:rPr lang="zh-CN" altLang="en-US" sz="2800">
                <a:latin typeface="黑体" charset="-122"/>
                <a:ea typeface="黑体" charset="-122"/>
              </a:rPr>
              <a:t>！</a:t>
            </a:r>
            <a:endParaRPr lang="en-US" altLang="zh-CN" sz="2800">
              <a:latin typeface="黑体" charset="-122"/>
              <a:ea typeface="黑体" charset="-122"/>
            </a:endParaRPr>
          </a:p>
          <a:p>
            <a:pPr marL="914400" lvl="1" indent="-457200" eaLnBrk="1" hangingPunct="1">
              <a:buFont typeface="Wingdings" charset="2"/>
              <a:buNone/>
            </a:pPr>
            <a:endParaRPr lang="en-US" altLang="zh-CN" sz="2800">
              <a:latin typeface="黑体" charset="-122"/>
              <a:ea typeface="黑体" charset="-122"/>
            </a:endParaRPr>
          </a:p>
          <a:p>
            <a:pPr marL="914400" lvl="1" indent="-457200" eaLnBrk="1" hangingPunct="1">
              <a:buFont typeface="Wingdings" charset="2"/>
              <a:buNone/>
            </a:pPr>
            <a:r>
              <a:rPr lang="zh-CN" altLang="en-US">
                <a:latin typeface="黑体" charset="-122"/>
                <a:ea typeface="黑体" charset="-122"/>
              </a:rPr>
              <a:t>完整的递归定义，必须包含：</a:t>
            </a:r>
          </a:p>
          <a:p>
            <a:pPr marL="914400" lvl="1" indent="-457200" eaLnBrk="1" hangingPunct="1">
              <a:buFont typeface="Wingdings" charset="2"/>
              <a:buChar char="n"/>
            </a:pPr>
            <a:r>
              <a:rPr lang="zh-CN" altLang="en-US">
                <a:latin typeface="黑体" charset="-122"/>
                <a:ea typeface="黑体" charset="-122"/>
              </a:rPr>
              <a:t>基本部分 （一般包含了</a:t>
            </a:r>
            <a:r>
              <a:rPr lang="en-US" altLang="zh-CN">
                <a:latin typeface="黑体" charset="-122"/>
                <a:ea typeface="黑体" charset="-122"/>
              </a:rPr>
              <a:t>n≤k </a:t>
            </a:r>
            <a:r>
              <a:rPr lang="zh-CN" altLang="en-US">
                <a:latin typeface="黑体" charset="-122"/>
                <a:ea typeface="黑体" charset="-122"/>
              </a:rPr>
              <a:t>的情况） </a:t>
            </a:r>
          </a:p>
          <a:p>
            <a:pPr marL="914400" lvl="1" indent="-457200" eaLnBrk="1" hangingPunct="1">
              <a:buFont typeface="Wingdings" charset="2"/>
              <a:buNone/>
            </a:pPr>
            <a:r>
              <a:rPr lang="zh-CN" altLang="en-US">
                <a:latin typeface="黑体" charset="-122"/>
                <a:ea typeface="黑体" charset="-122"/>
              </a:rPr>
              <a:t>      </a:t>
            </a:r>
            <a:r>
              <a:rPr lang="en-US" altLang="zh-CN">
                <a:latin typeface="黑体" charset="-122"/>
                <a:ea typeface="黑体" charset="-122"/>
              </a:rPr>
              <a:t>f(n)=1     n≤ 1  </a:t>
            </a:r>
          </a:p>
          <a:p>
            <a:pPr marL="914400" lvl="1" indent="-457200" eaLnBrk="1" hangingPunct="1">
              <a:buFont typeface="Wingdings" charset="2"/>
              <a:buNone/>
            </a:pPr>
            <a:r>
              <a:rPr lang="en-US" altLang="zh-CN">
                <a:latin typeface="黑体" charset="-122"/>
                <a:ea typeface="黑体" charset="-122"/>
              </a:rPr>
              <a:t>      f(n) </a:t>
            </a:r>
            <a:r>
              <a:rPr lang="zh-CN" altLang="en-US">
                <a:latin typeface="黑体" charset="-122"/>
                <a:ea typeface="黑体" charset="-122"/>
              </a:rPr>
              <a:t>是直接定义的（即非递归） </a:t>
            </a:r>
          </a:p>
          <a:p>
            <a:pPr marL="914400" lvl="1" indent="-457200" eaLnBrk="1" hangingPunct="1">
              <a:buFont typeface="Wingdings" charset="2"/>
              <a:buChar char="n"/>
            </a:pPr>
            <a:r>
              <a:rPr lang="zh-CN" altLang="en-US">
                <a:latin typeface="黑体" charset="-122"/>
                <a:ea typeface="黑体" charset="-122"/>
              </a:rPr>
              <a:t>递归部分</a:t>
            </a:r>
            <a:r>
              <a:rPr lang="en-US" altLang="zh-CN">
                <a:latin typeface="黑体" charset="-122"/>
                <a:ea typeface="黑体" charset="-122"/>
              </a:rPr>
              <a:t>: </a:t>
            </a:r>
            <a:r>
              <a:rPr lang="zh-CN" altLang="en-US">
                <a:latin typeface="黑体" charset="-122"/>
                <a:ea typeface="黑体" charset="-122"/>
              </a:rPr>
              <a:t>（右侧所出现的所有</a:t>
            </a:r>
            <a:r>
              <a:rPr lang="en-US" altLang="zh-CN">
                <a:latin typeface="黑体" charset="-122"/>
                <a:ea typeface="黑体" charset="-122"/>
              </a:rPr>
              <a:t>f </a:t>
            </a:r>
            <a:r>
              <a:rPr lang="zh-CN" altLang="en-US">
                <a:latin typeface="黑体" charset="-122"/>
                <a:ea typeface="黑体" charset="-122"/>
              </a:rPr>
              <a:t>的参数都必须有一个比</a:t>
            </a:r>
            <a:r>
              <a:rPr lang="en-US" altLang="zh-CN">
                <a:latin typeface="黑体" charset="-122"/>
                <a:ea typeface="黑体" charset="-122"/>
              </a:rPr>
              <a:t>n </a:t>
            </a:r>
            <a:r>
              <a:rPr lang="zh-CN" altLang="en-US">
                <a:latin typeface="黑体" charset="-122"/>
                <a:ea typeface="黑体" charset="-122"/>
              </a:rPr>
              <a:t>小 ）</a:t>
            </a:r>
          </a:p>
          <a:p>
            <a:pPr marL="914400" lvl="1" indent="-457200" eaLnBrk="1" hangingPunct="1">
              <a:buFont typeface="Wingdings" charset="2"/>
              <a:buNone/>
            </a:pPr>
            <a:r>
              <a:rPr lang="zh-CN" altLang="en-US">
                <a:latin typeface="黑体" charset="-122"/>
                <a:ea typeface="黑体" charset="-122"/>
              </a:rPr>
              <a:t>     </a:t>
            </a:r>
            <a:r>
              <a:rPr lang="en-US" altLang="zh-CN">
                <a:latin typeface="黑体" charset="-122"/>
                <a:ea typeface="黑体" charset="-122"/>
              </a:rPr>
              <a:t>f(n)=nf(n-1)     n&gt;1 </a:t>
            </a:r>
          </a:p>
          <a:p>
            <a:pPr marL="914400" lvl="1" indent="-457200" eaLnBrk="1" hangingPunct="1">
              <a:buFont typeface="Wingdings" charset="2"/>
              <a:buNone/>
            </a:pPr>
            <a:r>
              <a:rPr lang="zh-CN" altLang="en-US" sz="2800">
                <a:latin typeface="黑体" charset="-122"/>
                <a:ea typeface="黑体" charset="-122"/>
              </a:rPr>
              <a:t> </a:t>
            </a:r>
          </a:p>
          <a:p>
            <a:pPr marL="914400" lvl="1" indent="-457200" eaLnBrk="1" hangingPunct="1">
              <a:buFont typeface="Wingdings" charset="2"/>
              <a:buNone/>
            </a:pPr>
            <a:endParaRPr lang="zh-CN" altLang="en-US" sz="3200">
              <a:latin typeface="黑体" charset="-122"/>
              <a:ea typeface="黑体" charset="-122"/>
            </a:endParaRPr>
          </a:p>
          <a:p>
            <a:pPr marL="914400" lvl="1" indent="-457200" eaLnBrk="1" hangingPunct="1">
              <a:buFont typeface="Wingdings" charset="2"/>
              <a:buNone/>
            </a:pPr>
            <a:endParaRPr lang="zh-CN" altLang="en-US" sz="3200">
              <a:latin typeface="黑体" charset="-122"/>
              <a:ea typeface="黑体" charset="-122"/>
            </a:endParaRPr>
          </a:p>
          <a:p>
            <a:pPr marL="914400" lvl="1" indent="-457200" eaLnBrk="1" hangingPunct="1">
              <a:buFont typeface="Wingdings" charset="2"/>
              <a:buNone/>
            </a:pPr>
            <a:endParaRPr lang="zh-CN" altLang="en-US" sz="3200">
              <a:latin typeface="黑体" charset="-122"/>
              <a:ea typeface="黑体" charset="-122"/>
            </a:endParaRPr>
          </a:p>
        </p:txBody>
      </p:sp>
      <p:sp>
        <p:nvSpPr>
          <p:cNvPr id="30725" name="Rectangle 3"/>
          <p:cNvSpPr>
            <a:spLocks noGrp="1" noChangeArrowheads="1"/>
          </p:cNvSpPr>
          <p:nvPr>
            <p:ph type="title"/>
          </p:nvPr>
        </p:nvSpPr>
        <p:spPr>
          <a:xfrm>
            <a:off x="825500" y="557213"/>
            <a:ext cx="7340600" cy="609600"/>
          </a:xfrm>
          <a:noFill/>
        </p:spPr>
        <p:txBody>
          <a:bodyPr/>
          <a:lstStyle/>
          <a:p>
            <a:pPr marL="762000" indent="-762000" algn="l" eaLnBrk="1" hangingPunct="1"/>
            <a:r>
              <a:rPr lang="en-US" altLang="zh-CN" sz="4400">
                <a:latin typeface="黑体" charset="-122"/>
                <a:ea typeface="黑体" charset="-122"/>
              </a:rPr>
              <a:t>1.2.6 </a:t>
            </a:r>
            <a:r>
              <a:rPr lang="zh-CN" altLang="en-US" sz="4400">
                <a:latin typeface="黑体" charset="-122"/>
                <a:ea typeface="黑体" charset="-122"/>
              </a:rPr>
              <a:t>递归函数</a:t>
            </a:r>
          </a:p>
        </p:txBody>
      </p:sp>
      <p:graphicFrame>
        <p:nvGraphicFramePr>
          <p:cNvPr id="30726" name="Object 4"/>
          <p:cNvGraphicFramePr>
            <a:graphicFrameLocks noChangeAspect="1"/>
          </p:cNvGraphicFramePr>
          <p:nvPr/>
        </p:nvGraphicFramePr>
        <p:xfrm>
          <a:off x="4635500" y="1773238"/>
          <a:ext cx="3836988" cy="1204912"/>
        </p:xfrm>
        <a:graphic>
          <a:graphicData uri="http://schemas.openxmlformats.org/presentationml/2006/ole">
            <mc:AlternateContent xmlns:mc="http://schemas.openxmlformats.org/markup-compatibility/2006">
              <mc:Choice xmlns:v="urn:schemas-microsoft-com:vml" Requires="v">
                <p:oleObj spid="_x0000_s30727" name="位图图像" r:id="rId3" imgW="1889524" imgH="594412" progId="Paint.Picture">
                  <p:embed/>
                </p:oleObj>
              </mc:Choice>
              <mc:Fallback>
                <p:oleObj name="位图图像" r:id="rId3" imgW="1889524" imgH="59441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1773238"/>
                        <a:ext cx="3836988"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19A120-4661-4A5F-99BA-F8B2F231050B}" type="datetime1">
              <a:rPr lang="en-US"/>
              <a:pPr>
                <a:defRPr/>
              </a:pPr>
              <a:t>4/19/19</a:t>
            </a:fld>
            <a:endParaRPr lang="en-US" altLang="zh-CN"/>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F2A7AEE1-35D2-E645-BCBF-ADA6968894AC}" type="slidenum">
              <a:rPr kumimoji="0" lang="en-US" altLang="zh-CN" sz="1400">
                <a:solidFill>
                  <a:schemeClr val="tx1"/>
                </a:solidFill>
                <a:latin typeface="Tahoma" charset="0"/>
              </a:rPr>
              <a:pPr fontAlgn="base">
                <a:lnSpc>
                  <a:spcPct val="100000"/>
                </a:lnSpc>
                <a:spcBef>
                  <a:spcPct val="0"/>
                </a:spcBef>
                <a:buClrTx/>
                <a:buSzTx/>
                <a:buFontTx/>
                <a:buNone/>
              </a:pPr>
              <a:t>21</a:t>
            </a:fld>
            <a:endParaRPr kumimoji="0" lang="en-US" altLang="zh-CN" sz="1400">
              <a:solidFill>
                <a:schemeClr val="tx1"/>
              </a:solidFill>
              <a:latin typeface="Tahoma" charset="0"/>
            </a:endParaRPr>
          </a:p>
        </p:txBody>
      </p:sp>
      <p:sp>
        <p:nvSpPr>
          <p:cNvPr id="60420" name="Rectangle 2" descr="Rectangle: Click to edit Master text styles&#10;Second level&#10;Third level&#10;Fourth level&#10;Fifth level"/>
          <p:cNvSpPr>
            <a:spLocks noGrp="1" noChangeArrowheads="1"/>
          </p:cNvSpPr>
          <p:nvPr>
            <p:ph type="body" idx="1"/>
          </p:nvPr>
        </p:nvSpPr>
        <p:spPr>
          <a:xfrm>
            <a:off x="250825" y="1484313"/>
            <a:ext cx="8929688" cy="4724400"/>
          </a:xfrm>
        </p:spPr>
        <p:txBody>
          <a:bodyPr/>
          <a:lstStyle/>
          <a:p>
            <a:pPr marL="914400" lvl="1" indent="-457200" eaLnBrk="1" hangingPunct="1">
              <a:buFont typeface="Wingdings" charset="2"/>
              <a:buNone/>
            </a:pPr>
            <a:r>
              <a:rPr lang="en-US" altLang="zh-CN" sz="2800">
                <a:latin typeface="黑体" charset="-122"/>
                <a:ea typeface="黑体" charset="-122"/>
              </a:rPr>
              <a:t>2. C++</a:t>
            </a:r>
            <a:r>
              <a:rPr lang="zh-CN" altLang="en-US" sz="2800">
                <a:latin typeface="黑体" charset="-122"/>
                <a:ea typeface="黑体" charset="-122"/>
              </a:rPr>
              <a:t>递归函数</a:t>
            </a:r>
            <a:endParaRPr lang="en-US" altLang="zh-CN" sz="2800">
              <a:latin typeface="黑体" charset="-122"/>
              <a:ea typeface="黑体" charset="-122"/>
            </a:endParaRPr>
          </a:p>
          <a:p>
            <a:pPr marL="914400" lvl="2" indent="0" eaLnBrk="1" hangingPunct="1">
              <a:buFont typeface="Wingdings" charset="2"/>
              <a:buNone/>
            </a:pPr>
            <a:r>
              <a:rPr lang="zh-CN" altLang="en-US">
                <a:latin typeface="黑体" charset="-122"/>
                <a:ea typeface="黑体" charset="-122"/>
              </a:rPr>
              <a:t>一个正确的递归函数必须包含：</a:t>
            </a:r>
          </a:p>
          <a:p>
            <a:pPr marL="914400" lvl="2" indent="0" eaLnBrk="1" hangingPunct="1">
              <a:buFont typeface="Wingdings" charset="2"/>
              <a:buChar char="l"/>
            </a:pPr>
            <a:r>
              <a:rPr lang="zh-CN" altLang="en-US">
                <a:latin typeface="黑体" charset="-122"/>
                <a:ea typeface="黑体" charset="-122"/>
              </a:rPr>
              <a:t>一个基本部分</a:t>
            </a:r>
          </a:p>
          <a:p>
            <a:pPr marL="914400" lvl="2" indent="0" eaLnBrk="1" hangingPunct="1">
              <a:buFont typeface="Wingdings" charset="2"/>
              <a:buChar char="l"/>
            </a:pPr>
            <a:r>
              <a:rPr lang="zh-CN" altLang="en-US">
                <a:latin typeface="黑体" charset="-122"/>
                <a:ea typeface="黑体" charset="-122"/>
              </a:rPr>
              <a:t>递归调用部分</a:t>
            </a:r>
            <a:r>
              <a:rPr lang="en-US" altLang="zh-CN">
                <a:latin typeface="黑体" charset="-122"/>
                <a:ea typeface="黑体" charset="-122"/>
              </a:rPr>
              <a:t>(</a:t>
            </a:r>
            <a:r>
              <a:rPr lang="zh-CN" altLang="en-US">
                <a:latin typeface="黑体" charset="-122"/>
                <a:ea typeface="黑体" charset="-122"/>
              </a:rPr>
              <a:t>所使用的参数值应比函数的参数值要小</a:t>
            </a:r>
            <a:r>
              <a:rPr lang="en-US" altLang="zh-CN">
                <a:latin typeface="黑体" charset="-122"/>
                <a:ea typeface="黑体" charset="-122"/>
              </a:rPr>
              <a:t>)</a:t>
            </a:r>
            <a:endParaRPr lang="zh-CN" altLang="en-US">
              <a:latin typeface="黑体" charset="-122"/>
              <a:ea typeface="黑体" charset="-122"/>
            </a:endParaRPr>
          </a:p>
          <a:p>
            <a:pPr marL="914400" lvl="1" indent="-457200" eaLnBrk="1" hangingPunct="1">
              <a:buFont typeface="Wingdings" charset="2"/>
              <a:buNone/>
            </a:pPr>
            <a:r>
              <a:rPr lang="zh-CN" altLang="en-US">
                <a:latin typeface="黑体" charset="-122"/>
                <a:ea typeface="黑体" charset="-122"/>
              </a:rPr>
              <a:t>例 </a:t>
            </a:r>
            <a:r>
              <a:rPr lang="en-US" altLang="zh-CN">
                <a:latin typeface="黑体" charset="-122"/>
                <a:ea typeface="黑体" charset="-122"/>
              </a:rPr>
              <a:t>1-1   (</a:t>
            </a:r>
            <a:r>
              <a:rPr lang="zh-CN" altLang="en-US">
                <a:latin typeface="黑体" charset="-122"/>
                <a:ea typeface="黑体" charset="-122"/>
              </a:rPr>
              <a:t>程序  </a:t>
            </a:r>
            <a:r>
              <a:rPr lang="en-US" altLang="zh-CN">
                <a:latin typeface="黑体" charset="-122"/>
                <a:ea typeface="黑体" charset="-122"/>
              </a:rPr>
              <a:t>1-7)</a:t>
            </a:r>
          </a:p>
          <a:p>
            <a:pPr marL="914400" lvl="1" indent="-457200" eaLnBrk="1" hangingPunct="1">
              <a:buFont typeface="Wingdings" charset="2"/>
              <a:buNone/>
            </a:pPr>
            <a:r>
              <a:rPr lang="en-US" altLang="zh-CN">
                <a:latin typeface="黑体" charset="-122"/>
                <a:ea typeface="黑体" charset="-122"/>
              </a:rPr>
              <a:t>int Factorial(int n)</a:t>
            </a:r>
          </a:p>
          <a:p>
            <a:pPr marL="914400" lvl="1" indent="-457200" eaLnBrk="1" hangingPunct="1">
              <a:buFont typeface="Wingdings" charset="2"/>
              <a:buNone/>
            </a:pPr>
            <a:r>
              <a:rPr lang="en-US" altLang="zh-CN">
                <a:latin typeface="黑体" charset="-122"/>
                <a:ea typeface="黑体" charset="-122"/>
              </a:rPr>
              <a:t>{ //</a:t>
            </a:r>
            <a:r>
              <a:rPr lang="zh-CN" altLang="en-US">
                <a:latin typeface="黑体" charset="-122"/>
                <a:ea typeface="黑体" charset="-122"/>
              </a:rPr>
              <a:t>计算 </a:t>
            </a:r>
            <a:r>
              <a:rPr lang="en-US" altLang="zh-CN">
                <a:latin typeface="黑体" charset="-122"/>
                <a:ea typeface="黑体" charset="-122"/>
              </a:rPr>
              <a:t>n</a:t>
            </a:r>
            <a:r>
              <a:rPr lang="zh-CN" altLang="en-US">
                <a:latin typeface="黑体" charset="-122"/>
                <a:ea typeface="黑体" charset="-122"/>
              </a:rPr>
              <a:t>！</a:t>
            </a:r>
          </a:p>
          <a:p>
            <a:pPr marL="914400" lvl="1" indent="-457200" eaLnBrk="1" hangingPunct="1">
              <a:buFont typeface="Wingdings" charset="2"/>
              <a:buNone/>
            </a:pPr>
            <a:r>
              <a:rPr lang="zh-CN" altLang="en-US">
                <a:latin typeface="黑体" charset="-122"/>
                <a:ea typeface="黑体" charset="-122"/>
              </a:rPr>
              <a:t>   </a:t>
            </a:r>
            <a:r>
              <a:rPr lang="en-US" altLang="zh-CN">
                <a:latin typeface="黑体" charset="-122"/>
                <a:ea typeface="黑体" charset="-122"/>
              </a:rPr>
              <a:t>if (n&lt;=1) return 1;</a:t>
            </a:r>
          </a:p>
          <a:p>
            <a:pPr marL="914400" lvl="1" indent="-457200" eaLnBrk="1" hangingPunct="1">
              <a:buFont typeface="Wingdings" charset="2"/>
              <a:buNone/>
            </a:pPr>
            <a:r>
              <a:rPr lang="en-US" altLang="zh-CN">
                <a:latin typeface="黑体" charset="-122"/>
                <a:ea typeface="黑体" charset="-122"/>
              </a:rPr>
              <a:t>   else   return n*Factorial(n-1);</a:t>
            </a:r>
          </a:p>
          <a:p>
            <a:pPr marL="914400" lvl="1" indent="-457200" eaLnBrk="1" hangingPunct="1">
              <a:buFont typeface="Wingdings" charset="2"/>
              <a:buNone/>
            </a:pPr>
            <a:r>
              <a:rPr lang="en-US" altLang="zh-CN">
                <a:latin typeface="黑体" charset="-122"/>
                <a:ea typeface="黑体" charset="-122"/>
              </a:rPr>
              <a:t>}</a:t>
            </a:r>
          </a:p>
          <a:p>
            <a:pPr marL="914400" lvl="1" indent="-457200" eaLnBrk="1" hangingPunct="1">
              <a:buFont typeface="Wingdings" charset="2"/>
              <a:buNone/>
            </a:pPr>
            <a:endParaRPr lang="zh-CN" altLang="en-US" sz="3200">
              <a:latin typeface="黑体" charset="-122"/>
              <a:ea typeface="黑体" charset="-122"/>
            </a:endParaRPr>
          </a:p>
          <a:p>
            <a:pPr marL="914400" lvl="1" indent="-457200" eaLnBrk="1" hangingPunct="1">
              <a:buFont typeface="Wingdings" charset="2"/>
              <a:buNone/>
            </a:pPr>
            <a:endParaRPr lang="zh-CN" altLang="en-US" sz="3200">
              <a:latin typeface="黑体" charset="-122"/>
              <a:ea typeface="黑体" charset="-122"/>
            </a:endParaRPr>
          </a:p>
        </p:txBody>
      </p:sp>
      <p:sp>
        <p:nvSpPr>
          <p:cNvPr id="31749" name="Rectangle 3"/>
          <p:cNvSpPr>
            <a:spLocks noGrp="1" noChangeArrowheads="1"/>
          </p:cNvSpPr>
          <p:nvPr>
            <p:ph type="title"/>
          </p:nvPr>
        </p:nvSpPr>
        <p:spPr>
          <a:xfrm>
            <a:off x="825500" y="557213"/>
            <a:ext cx="7340600" cy="609600"/>
          </a:xfrm>
          <a:noFill/>
        </p:spPr>
        <p:txBody>
          <a:bodyPr/>
          <a:lstStyle/>
          <a:p>
            <a:pPr marL="762000" indent="-762000" algn="l" eaLnBrk="1" hangingPunct="1"/>
            <a:r>
              <a:rPr lang="en-US" altLang="zh-CN" sz="4400">
                <a:latin typeface="黑体" charset="-122"/>
                <a:ea typeface="黑体" charset="-122"/>
              </a:rPr>
              <a:t>1.2.6 </a:t>
            </a:r>
            <a:r>
              <a:rPr lang="zh-CN" altLang="en-US" sz="4400">
                <a:latin typeface="黑体" charset="-122"/>
                <a:ea typeface="黑体" charset="-122"/>
              </a:rPr>
              <a:t>递归函数</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quarter" idx="10"/>
          </p:nvPr>
        </p:nvSpPr>
        <p:spPr/>
        <p:txBody>
          <a:bodyPr/>
          <a:lstStyle/>
          <a:p>
            <a:pPr>
              <a:defRPr/>
            </a:pPr>
            <a:fld id="{D5C3F90F-7637-4914-950E-77CBBD01A355}" type="datetime1">
              <a:rPr lang="en-US"/>
              <a:pPr>
                <a:defRPr/>
              </a:pPr>
              <a:t>4/19/19</a:t>
            </a:fld>
            <a:endParaRPr lang="en-US" altLang="zh-CN"/>
          </a:p>
        </p:txBody>
      </p:sp>
      <p:sp>
        <p:nvSpPr>
          <p:cNvPr id="327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69D375A5-74B9-A94F-BAD5-2667419039FE}" type="slidenum">
              <a:rPr kumimoji="0" lang="en-US" altLang="zh-CN" sz="1400">
                <a:solidFill>
                  <a:schemeClr val="tx1"/>
                </a:solidFill>
                <a:latin typeface="Tahoma" charset="0"/>
              </a:rPr>
              <a:pPr fontAlgn="base">
                <a:lnSpc>
                  <a:spcPct val="100000"/>
                </a:lnSpc>
                <a:spcBef>
                  <a:spcPct val="0"/>
                </a:spcBef>
                <a:buClrTx/>
                <a:buSzTx/>
                <a:buFontTx/>
                <a:buNone/>
              </a:pPr>
              <a:t>22</a:t>
            </a:fld>
            <a:endParaRPr kumimoji="0" lang="en-US" altLang="zh-CN" sz="1400">
              <a:solidFill>
                <a:schemeClr val="tx1"/>
              </a:solidFill>
              <a:latin typeface="Tahoma" charset="0"/>
            </a:endParaRPr>
          </a:p>
        </p:txBody>
      </p:sp>
      <p:sp>
        <p:nvSpPr>
          <p:cNvPr id="32772" name="Text Box 2"/>
          <p:cNvSpPr txBox="1">
            <a:spLocks noChangeArrowheads="1"/>
          </p:cNvSpPr>
          <p:nvPr/>
        </p:nvSpPr>
        <p:spPr bwMode="auto">
          <a:xfrm>
            <a:off x="1752600" y="1295400"/>
            <a:ext cx="5724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50000"/>
              </a:spcBef>
              <a:buClrTx/>
              <a:buSzTx/>
              <a:buFontTx/>
              <a:buNone/>
            </a:pPr>
            <a:endParaRPr lang="zh-CN" altLang="zh-CN" sz="2000">
              <a:solidFill>
                <a:schemeClr val="tx1"/>
              </a:solidFill>
              <a:latin typeface="宋体" charset="-122"/>
            </a:endParaRPr>
          </a:p>
        </p:txBody>
      </p:sp>
      <p:sp>
        <p:nvSpPr>
          <p:cNvPr id="645123" name="Rectangle 3"/>
          <p:cNvSpPr>
            <a:spLocks noGrp="1" noChangeArrowheads="1"/>
          </p:cNvSpPr>
          <p:nvPr>
            <p:ph type="title"/>
          </p:nvPr>
        </p:nvSpPr>
        <p:spPr>
          <a:xfrm>
            <a:off x="304800" y="381000"/>
            <a:ext cx="8229600" cy="685800"/>
          </a:xfrm>
        </p:spPr>
        <p:txBody>
          <a:bodyPr/>
          <a:lstStyle/>
          <a:p>
            <a:pPr algn="l" eaLnBrk="1" hangingPunct="1"/>
            <a:r>
              <a:rPr lang="zh-CN" altLang="en-US" sz="4400">
                <a:effectLst>
                  <a:outerShdw blurRad="38100" dist="38100" dir="2700000" algn="tl">
                    <a:srgbClr val="C0C0C0"/>
                  </a:outerShdw>
                </a:effectLst>
                <a:ea typeface="黑体" charset="-122"/>
              </a:rPr>
              <a:t>递归过程</a:t>
            </a:r>
          </a:p>
        </p:txBody>
      </p:sp>
      <p:sp>
        <p:nvSpPr>
          <p:cNvPr id="645124" name="Rectangle 4" descr="Rectangle: Click to edit Master text styles&#10;Second level&#10;Third level&#10;Fourth level&#10;Fifth level"/>
          <p:cNvSpPr>
            <a:spLocks noGrp="1" noChangeArrowheads="1"/>
          </p:cNvSpPr>
          <p:nvPr>
            <p:ph type="body" idx="1"/>
          </p:nvPr>
        </p:nvSpPr>
        <p:spPr>
          <a:xfrm>
            <a:off x="381000" y="1295400"/>
            <a:ext cx="8610600" cy="4800600"/>
          </a:xfrm>
        </p:spPr>
        <p:txBody>
          <a:bodyPr/>
          <a:lstStyle/>
          <a:p>
            <a:pPr eaLnBrk="1" hangingPunct="1">
              <a:buClr>
                <a:srgbClr val="FF7C80"/>
              </a:buClr>
              <a:buSzPct val="50000"/>
              <a:buFont typeface="Wingdings" charset="2"/>
              <a:buNone/>
            </a:pPr>
            <a:r>
              <a:rPr lang="zh-CN" altLang="en-US">
                <a:ea typeface="黑体" charset="-122"/>
              </a:rPr>
              <a:t>递归过程在实现时，需要自己调用自己。</a:t>
            </a:r>
          </a:p>
          <a:p>
            <a:pPr eaLnBrk="1" hangingPunct="1">
              <a:buClr>
                <a:srgbClr val="FF7C80"/>
              </a:buClr>
              <a:buSzPct val="50000"/>
              <a:buFont typeface="Wingdings" charset="2"/>
              <a:buNone/>
            </a:pPr>
            <a:r>
              <a:rPr lang="zh-CN" altLang="en-US">
                <a:ea typeface="黑体" charset="-122"/>
              </a:rPr>
              <a:t>层层向下递归，退出时的次序正好相反</a:t>
            </a:r>
            <a:r>
              <a:rPr lang="zh-CN" altLang="en-US">
                <a:effectLst>
                  <a:outerShdw blurRad="38100" dist="38100" dir="2700000" algn="tl">
                    <a:srgbClr val="C0C0C0"/>
                  </a:outerShdw>
                </a:effectLst>
                <a:ea typeface="黑体" charset="-122"/>
              </a:rPr>
              <a:t>：</a:t>
            </a:r>
          </a:p>
          <a:p>
            <a:pPr eaLnBrk="1" hangingPunct="1">
              <a:buClr>
                <a:srgbClr val="FF7C80"/>
              </a:buClr>
              <a:buSzPct val="50000"/>
              <a:buFont typeface="Wingdings" charset="2"/>
              <a:buNone/>
            </a:pPr>
            <a:r>
              <a:rPr lang="zh-CN" altLang="en-US" b="1">
                <a:solidFill>
                  <a:schemeClr val="accent2"/>
                </a:solidFill>
                <a:effectLst>
                  <a:outerShdw blurRad="38100" dist="38100" dir="2700000" algn="tl">
                    <a:srgbClr val="C0C0C0"/>
                  </a:outerShdw>
                </a:effectLst>
                <a:ea typeface="隶书" charset="0"/>
              </a:rPr>
              <a:t>             </a:t>
            </a:r>
            <a:r>
              <a:rPr lang="zh-CN" altLang="en-US">
                <a:solidFill>
                  <a:srgbClr val="FF0000"/>
                </a:solidFill>
                <a:effectLst>
                  <a:outerShdw blurRad="38100" dist="38100" dir="2700000" algn="tl">
                    <a:srgbClr val="C0C0C0"/>
                  </a:outerShdw>
                </a:effectLst>
                <a:ea typeface="隶书" charset="0"/>
              </a:rPr>
              <a:t>递归调用</a:t>
            </a:r>
          </a:p>
          <a:p>
            <a:pPr eaLnBrk="1" hangingPunct="1">
              <a:buClr>
                <a:srgbClr val="FF7C80"/>
              </a:buClr>
              <a:buSzPct val="50000"/>
              <a:buFont typeface="Wingdings" charset="2"/>
              <a:buNone/>
            </a:pPr>
            <a:r>
              <a:rPr lang="zh-CN" altLang="en-US" b="1" i="1">
                <a:solidFill>
                  <a:srgbClr val="990099"/>
                </a:solidFill>
                <a:effectLst>
                  <a:outerShdw blurRad="38100" dist="38100" dir="2700000" algn="tl">
                    <a:srgbClr val="C0C0C0"/>
                  </a:outerShdw>
                </a:effectLst>
                <a:ea typeface="仿宋_GB2312" charset="0"/>
              </a:rPr>
              <a:t> </a:t>
            </a:r>
            <a:r>
              <a:rPr lang="en-US" altLang="zh-CN" b="1" i="1">
                <a:solidFill>
                  <a:srgbClr val="990099"/>
                </a:solidFill>
                <a:effectLst>
                  <a:outerShdw blurRad="38100" dist="38100" dir="2700000" algn="tl">
                    <a:srgbClr val="C0C0C0"/>
                  </a:outerShdw>
                </a:effectLst>
                <a:ea typeface="仿宋_GB2312" charset="0"/>
              </a:rPr>
              <a:t>n</a:t>
            </a:r>
            <a:r>
              <a:rPr lang="en-US" altLang="zh-CN" b="1">
                <a:solidFill>
                  <a:srgbClr val="990099"/>
                </a:solidFill>
                <a:effectLst>
                  <a:outerShdw blurRad="38100" dist="38100" dir="2700000" algn="tl">
                    <a:srgbClr val="C0C0C0"/>
                  </a:outerShdw>
                </a:effectLst>
                <a:ea typeface="仿宋_GB2312" charset="0"/>
              </a:rPr>
              <a:t>!   (</a:t>
            </a:r>
            <a:r>
              <a:rPr lang="en-US" altLang="zh-CN" b="1" i="1">
                <a:solidFill>
                  <a:srgbClr val="990099"/>
                </a:solidFill>
                <a:effectLst>
                  <a:outerShdw blurRad="38100" dist="38100" dir="2700000" algn="tl">
                    <a:srgbClr val="C0C0C0"/>
                  </a:outerShdw>
                </a:effectLst>
                <a:ea typeface="仿宋_GB2312" charset="0"/>
              </a:rPr>
              <a:t>n</a:t>
            </a:r>
            <a:r>
              <a:rPr lang="en-US" altLang="zh-CN" b="1">
                <a:solidFill>
                  <a:srgbClr val="990099"/>
                </a:solidFill>
                <a:effectLst>
                  <a:outerShdw blurRad="38100" dist="38100" dir="2700000" algn="tl">
                    <a:srgbClr val="C0C0C0"/>
                  </a:outerShdw>
                </a:effectLst>
                <a:ea typeface="仿宋_GB2312" charset="0"/>
              </a:rPr>
              <a:t>-1)!  (</a:t>
            </a:r>
            <a:r>
              <a:rPr lang="en-US" altLang="zh-CN" b="1" i="1">
                <a:solidFill>
                  <a:srgbClr val="990099"/>
                </a:solidFill>
                <a:effectLst>
                  <a:outerShdw blurRad="38100" dist="38100" dir="2700000" algn="tl">
                    <a:srgbClr val="C0C0C0"/>
                  </a:outerShdw>
                </a:effectLst>
                <a:ea typeface="仿宋_GB2312" charset="0"/>
              </a:rPr>
              <a:t>n</a:t>
            </a:r>
            <a:r>
              <a:rPr lang="en-US" altLang="zh-CN" b="1">
                <a:solidFill>
                  <a:srgbClr val="990099"/>
                </a:solidFill>
                <a:effectLst>
                  <a:outerShdw blurRad="38100" dist="38100" dir="2700000" algn="tl">
                    <a:srgbClr val="C0C0C0"/>
                  </a:outerShdw>
                </a:effectLst>
                <a:ea typeface="仿宋_GB2312" charset="0"/>
              </a:rPr>
              <a:t>-2)!     2!   1!=1</a:t>
            </a:r>
            <a:r>
              <a:rPr lang="en-US" altLang="zh-CN" b="1">
                <a:solidFill>
                  <a:schemeClr val="accent2"/>
                </a:solidFill>
                <a:effectLst>
                  <a:outerShdw blurRad="38100" dist="38100" dir="2700000" algn="tl">
                    <a:srgbClr val="C0C0C0"/>
                  </a:outerShdw>
                </a:effectLst>
                <a:ea typeface="仿宋_GB2312" charset="0"/>
              </a:rPr>
              <a:t>  </a:t>
            </a:r>
          </a:p>
          <a:p>
            <a:pPr eaLnBrk="1" hangingPunct="1">
              <a:buClr>
                <a:srgbClr val="FF7C80"/>
              </a:buClr>
              <a:buSzPct val="50000"/>
              <a:buFont typeface="Wingdings" charset="2"/>
              <a:buNone/>
            </a:pPr>
            <a:r>
              <a:rPr lang="en-US" altLang="zh-CN" b="1">
                <a:solidFill>
                  <a:schemeClr val="accent2"/>
                </a:solidFill>
                <a:effectLst>
                  <a:outerShdw blurRad="38100" dist="38100" dir="2700000" algn="tl">
                    <a:srgbClr val="C0C0C0"/>
                  </a:outerShdw>
                </a:effectLst>
                <a:ea typeface="仿宋_GB2312" charset="0"/>
              </a:rPr>
              <a:t>             </a:t>
            </a:r>
            <a:r>
              <a:rPr lang="zh-CN" altLang="en-US">
                <a:solidFill>
                  <a:srgbClr val="FF0000"/>
                </a:solidFill>
                <a:effectLst>
                  <a:outerShdw blurRad="38100" dist="38100" dir="2700000" algn="tl">
                    <a:srgbClr val="C0C0C0"/>
                  </a:outerShdw>
                </a:effectLst>
                <a:ea typeface="隶书" charset="0"/>
              </a:rPr>
              <a:t>返回次序</a:t>
            </a:r>
            <a:endParaRPr lang="zh-CN" altLang="en-US">
              <a:solidFill>
                <a:srgbClr val="FF0000"/>
              </a:solidFill>
              <a:effectLst>
                <a:outerShdw blurRad="38100" dist="38100" dir="2700000" algn="tl">
                  <a:srgbClr val="C0C0C0"/>
                </a:outerShdw>
              </a:effectLst>
              <a:ea typeface="仿宋_GB2312" charset="0"/>
            </a:endParaRPr>
          </a:p>
        </p:txBody>
      </p:sp>
      <p:sp>
        <p:nvSpPr>
          <p:cNvPr id="32775" name="AutoShape 5"/>
          <p:cNvSpPr>
            <a:spLocks noChangeArrowheads="1"/>
          </p:cNvSpPr>
          <p:nvPr/>
        </p:nvSpPr>
        <p:spPr bwMode="auto">
          <a:xfrm>
            <a:off x="1295400" y="34290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32776" name="AutoShape 6"/>
          <p:cNvSpPr>
            <a:spLocks noChangeArrowheads="1"/>
          </p:cNvSpPr>
          <p:nvPr/>
        </p:nvSpPr>
        <p:spPr bwMode="auto">
          <a:xfrm>
            <a:off x="7239000" y="33528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32777" name="AutoShape 7"/>
          <p:cNvSpPr>
            <a:spLocks noChangeArrowheads="1"/>
          </p:cNvSpPr>
          <p:nvPr/>
        </p:nvSpPr>
        <p:spPr bwMode="auto">
          <a:xfrm>
            <a:off x="5562600" y="3352800"/>
            <a:ext cx="228600" cy="2286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32778" name="AutoShape 8"/>
          <p:cNvSpPr>
            <a:spLocks noChangeArrowheads="1"/>
          </p:cNvSpPr>
          <p:nvPr/>
        </p:nvSpPr>
        <p:spPr bwMode="auto">
          <a:xfrm>
            <a:off x="5867400" y="3352800"/>
            <a:ext cx="5334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32779" name="AutoShape 9"/>
          <p:cNvSpPr>
            <a:spLocks noChangeArrowheads="1"/>
          </p:cNvSpPr>
          <p:nvPr/>
        </p:nvSpPr>
        <p:spPr bwMode="auto">
          <a:xfrm>
            <a:off x="3352800" y="34290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32780" name="Line 10"/>
          <p:cNvSpPr>
            <a:spLocks noChangeShapeType="1"/>
          </p:cNvSpPr>
          <p:nvPr/>
        </p:nvSpPr>
        <p:spPr bwMode="auto">
          <a:xfrm>
            <a:off x="1905000" y="3048000"/>
            <a:ext cx="5257800"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32781" name="Line 11"/>
          <p:cNvSpPr>
            <a:spLocks noChangeShapeType="1"/>
          </p:cNvSpPr>
          <p:nvPr/>
        </p:nvSpPr>
        <p:spPr bwMode="auto">
          <a:xfrm>
            <a:off x="1828800" y="3733800"/>
            <a:ext cx="5257800" cy="0"/>
          </a:xfrm>
          <a:prstGeom prst="line">
            <a:avLst/>
          </a:prstGeom>
          <a:noFill/>
          <a:ln w="38100">
            <a:solidFill>
              <a:srgbClr val="FF00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quarter" idx="10"/>
          </p:nvPr>
        </p:nvSpPr>
        <p:spPr/>
        <p:txBody>
          <a:bodyPr/>
          <a:lstStyle/>
          <a:p>
            <a:pPr>
              <a:defRPr/>
            </a:pPr>
            <a:fld id="{8B67375B-F657-48C6-BFAB-8D24A5B03689}" type="datetime1">
              <a:rPr lang="en-US"/>
              <a:pPr>
                <a:defRPr/>
              </a:pPr>
              <a:t>4/19/19</a:t>
            </a:fld>
            <a:endParaRPr lang="en-US" altLang="zh-CN"/>
          </a:p>
        </p:txBody>
      </p:sp>
      <p:sp>
        <p:nvSpPr>
          <p:cNvPr id="33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C66B64DB-3215-EA41-8DA2-1016EE737FB5}" type="slidenum">
              <a:rPr kumimoji="0" lang="en-US" altLang="zh-CN" sz="1400">
                <a:solidFill>
                  <a:schemeClr val="tx1"/>
                </a:solidFill>
                <a:latin typeface="Tahoma" charset="0"/>
              </a:rPr>
              <a:pPr fontAlgn="base">
                <a:lnSpc>
                  <a:spcPct val="100000"/>
                </a:lnSpc>
                <a:spcBef>
                  <a:spcPct val="0"/>
                </a:spcBef>
                <a:buClrTx/>
                <a:buSzTx/>
                <a:buFontTx/>
                <a:buNone/>
              </a:pPr>
              <a:t>23</a:t>
            </a:fld>
            <a:endParaRPr kumimoji="0" lang="en-US" altLang="zh-CN" sz="1400">
              <a:solidFill>
                <a:schemeClr val="tx1"/>
              </a:solidFill>
              <a:latin typeface="Tahoma" charset="0"/>
            </a:endParaRPr>
          </a:p>
        </p:txBody>
      </p:sp>
      <p:sp>
        <p:nvSpPr>
          <p:cNvPr id="33796" name="Text Box 2"/>
          <p:cNvSpPr txBox="1">
            <a:spLocks noChangeArrowheads="1"/>
          </p:cNvSpPr>
          <p:nvPr/>
        </p:nvSpPr>
        <p:spPr bwMode="auto">
          <a:xfrm>
            <a:off x="1752600" y="1295400"/>
            <a:ext cx="5724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50000"/>
              </a:spcBef>
              <a:buClrTx/>
              <a:buSzTx/>
              <a:buFontTx/>
              <a:buNone/>
            </a:pPr>
            <a:endParaRPr lang="zh-CN" altLang="zh-CN" sz="2000">
              <a:solidFill>
                <a:schemeClr val="tx1"/>
              </a:solidFill>
              <a:latin typeface="宋体" charset="-122"/>
            </a:endParaRPr>
          </a:p>
        </p:txBody>
      </p:sp>
      <p:sp>
        <p:nvSpPr>
          <p:cNvPr id="33797" name="Rectangle 3"/>
          <p:cNvSpPr>
            <a:spLocks noGrp="1" noChangeArrowheads="1"/>
          </p:cNvSpPr>
          <p:nvPr>
            <p:ph type="title"/>
          </p:nvPr>
        </p:nvSpPr>
        <p:spPr>
          <a:xfrm>
            <a:off x="539750" y="325438"/>
            <a:ext cx="5757863" cy="550862"/>
          </a:xfrm>
        </p:spPr>
        <p:txBody>
          <a:bodyPr/>
          <a:lstStyle/>
          <a:p>
            <a:pPr algn="l" eaLnBrk="1" hangingPunct="1"/>
            <a:r>
              <a:rPr lang="zh-CN" altLang="en-US" sz="4400">
                <a:ea typeface="黑体" charset="-122"/>
              </a:rPr>
              <a:t>递归工作栈</a:t>
            </a:r>
          </a:p>
        </p:txBody>
      </p:sp>
      <p:sp>
        <p:nvSpPr>
          <p:cNvPr id="646148" name="Rectangle 4" descr="Rectangle: Click to edit Master text styles&#10;Second level&#10;Third level&#10;Fourth level&#10;Fifth level"/>
          <p:cNvSpPr>
            <a:spLocks noGrp="1" noChangeArrowheads="1"/>
          </p:cNvSpPr>
          <p:nvPr>
            <p:ph type="body" idx="1"/>
          </p:nvPr>
        </p:nvSpPr>
        <p:spPr>
          <a:xfrm>
            <a:off x="571500" y="1377950"/>
            <a:ext cx="7772400" cy="5486400"/>
          </a:xfrm>
        </p:spPr>
        <p:txBody>
          <a:bodyPr/>
          <a:lstStyle/>
          <a:p>
            <a:pPr eaLnBrk="1" hangingPunct="1">
              <a:buClr>
                <a:srgbClr val="FF7C80"/>
              </a:buClr>
              <a:buSzPct val="50000"/>
              <a:buFont typeface="Wingdings" charset="2"/>
              <a:buNone/>
            </a:pPr>
            <a:r>
              <a:rPr lang="zh-CN" altLang="en-US" sz="2800">
                <a:latin typeface="黑体" charset="-122"/>
                <a:ea typeface="黑体" charset="-122"/>
              </a:rPr>
              <a:t>每一次递归调用，需要分配</a:t>
            </a:r>
            <a:r>
              <a:rPr lang="zh-CN" altLang="en-US" sz="2800">
                <a:ea typeface="黑体" charset="-122"/>
              </a:rPr>
              <a:t>存储空间，来保留</a:t>
            </a:r>
            <a:r>
              <a:rPr lang="zh-CN" altLang="en-US" sz="2800">
                <a:latin typeface="黑体" charset="-122"/>
                <a:ea typeface="黑体" charset="-122"/>
              </a:rPr>
              <a:t>程序的状态</a:t>
            </a:r>
            <a:r>
              <a:rPr lang="en-US" altLang="zh-CN" sz="2800">
                <a:latin typeface="黑体" charset="-122"/>
                <a:ea typeface="黑体" charset="-122"/>
              </a:rPr>
              <a:t>(</a:t>
            </a:r>
            <a:r>
              <a:rPr lang="zh-CN" altLang="en-US" sz="2800">
                <a:latin typeface="黑体" charset="-122"/>
                <a:ea typeface="黑体" charset="-122"/>
              </a:rPr>
              <a:t>如</a:t>
            </a:r>
            <a:r>
              <a:rPr lang="zh-CN" altLang="en-US" sz="2800">
                <a:solidFill>
                  <a:srgbClr val="FF0000"/>
                </a:solidFill>
                <a:latin typeface="黑体" charset="-122"/>
                <a:ea typeface="黑体" charset="-122"/>
              </a:rPr>
              <a:t>局部变量</a:t>
            </a:r>
            <a:r>
              <a:rPr lang="zh-CN" altLang="en-US" sz="2800">
                <a:latin typeface="黑体" charset="-122"/>
                <a:ea typeface="黑体" charset="-122"/>
              </a:rPr>
              <a:t>、</a:t>
            </a:r>
            <a:r>
              <a:rPr lang="zh-CN" altLang="en-US" sz="2800">
                <a:solidFill>
                  <a:srgbClr val="FF0000"/>
                </a:solidFill>
                <a:latin typeface="黑体" charset="-122"/>
                <a:ea typeface="黑体" charset="-122"/>
              </a:rPr>
              <a:t>参数值</a:t>
            </a:r>
            <a:r>
              <a:rPr lang="zh-CN" altLang="en-US" sz="2800">
                <a:latin typeface="黑体" charset="-122"/>
                <a:ea typeface="黑体" charset="-122"/>
              </a:rPr>
              <a:t>、</a:t>
            </a:r>
            <a:r>
              <a:rPr lang="zh-CN" altLang="en-US" sz="2800">
                <a:solidFill>
                  <a:srgbClr val="FF0000"/>
                </a:solidFill>
                <a:latin typeface="黑体" charset="-122"/>
                <a:ea typeface="黑体" charset="-122"/>
              </a:rPr>
              <a:t>代码的执行位置</a:t>
            </a:r>
            <a:r>
              <a:rPr lang="zh-CN" altLang="en-US" sz="2800">
                <a:latin typeface="黑体" charset="-122"/>
                <a:ea typeface="黑体" charset="-122"/>
              </a:rPr>
              <a:t>等</a:t>
            </a:r>
            <a:r>
              <a:rPr lang="en-US" altLang="zh-CN" sz="2800">
                <a:latin typeface="黑体" charset="-122"/>
                <a:ea typeface="黑体" charset="-122"/>
              </a:rPr>
              <a:t>) </a:t>
            </a:r>
            <a:r>
              <a:rPr lang="zh-CN" altLang="en-US" sz="2800">
                <a:ea typeface="黑体" charset="-122"/>
              </a:rPr>
              <a:t>。</a:t>
            </a:r>
          </a:p>
          <a:p>
            <a:pPr eaLnBrk="1" hangingPunct="1">
              <a:buClr>
                <a:srgbClr val="FF7C80"/>
              </a:buClr>
              <a:buSzPct val="50000"/>
              <a:buFont typeface="Wingdings" charset="2"/>
              <a:buNone/>
            </a:pPr>
            <a:r>
              <a:rPr lang="zh-CN" altLang="en-US" sz="2800">
                <a:ea typeface="黑体" charset="-122"/>
              </a:rPr>
              <a:t>每层递归调用需分配的空间形成递归工作记录，按后进先出的栈组织。</a:t>
            </a:r>
            <a:r>
              <a:rPr lang="zh-CN" altLang="en-US" sz="3600" b="1">
                <a:effectLst>
                  <a:outerShdw blurRad="38100" dist="38100" dir="2700000" algn="tl">
                    <a:srgbClr val="C0C0C0"/>
                  </a:outerShdw>
                </a:effectLst>
                <a:ea typeface="仿宋_GB2312" charset="0"/>
              </a:rPr>
              <a:t>   </a:t>
            </a:r>
          </a:p>
        </p:txBody>
      </p:sp>
      <p:sp>
        <p:nvSpPr>
          <p:cNvPr id="33799" name="Rectangle 5"/>
          <p:cNvSpPr>
            <a:spLocks noChangeArrowheads="1"/>
          </p:cNvSpPr>
          <p:nvPr/>
        </p:nvSpPr>
        <p:spPr bwMode="auto">
          <a:xfrm>
            <a:off x="3200400" y="4191000"/>
            <a:ext cx="2514600" cy="1752600"/>
          </a:xfrm>
          <a:prstGeom prst="rect">
            <a:avLst/>
          </a:prstGeom>
          <a:solidFill>
            <a:srgbClr val="FFFFCC"/>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FFFFCC"/>
            </a:extrusionClr>
            <a:contourClr>
              <a:srgbClr val="FFFFCC"/>
            </a:contourClr>
          </a:sp3d>
        </p:spPr>
        <p:txBody>
          <a:bodyPr wrap="none" anchor="ctr">
            <a:flatTx/>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33800" name="Line 6"/>
          <p:cNvSpPr>
            <a:spLocks noChangeShapeType="1"/>
          </p:cNvSpPr>
          <p:nvPr/>
        </p:nvSpPr>
        <p:spPr bwMode="auto">
          <a:xfrm>
            <a:off x="3200400" y="47244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1" name="Line 7"/>
          <p:cNvSpPr>
            <a:spLocks noChangeShapeType="1"/>
          </p:cNvSpPr>
          <p:nvPr/>
        </p:nvSpPr>
        <p:spPr bwMode="auto">
          <a:xfrm flipV="1">
            <a:off x="5715000" y="4572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2" name="Line 8"/>
          <p:cNvSpPr>
            <a:spLocks noChangeShapeType="1"/>
          </p:cNvSpPr>
          <p:nvPr/>
        </p:nvSpPr>
        <p:spPr bwMode="auto">
          <a:xfrm>
            <a:off x="3200400" y="53340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3" name="Line 9"/>
          <p:cNvSpPr>
            <a:spLocks noChangeShapeType="1"/>
          </p:cNvSpPr>
          <p:nvPr/>
        </p:nvSpPr>
        <p:spPr bwMode="auto">
          <a:xfrm flipV="1">
            <a:off x="5715000" y="5181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6154" name="Text Box 10"/>
          <p:cNvSpPr txBox="1">
            <a:spLocks noChangeArrowheads="1"/>
          </p:cNvSpPr>
          <p:nvPr/>
        </p:nvSpPr>
        <p:spPr bwMode="auto">
          <a:xfrm>
            <a:off x="3511550" y="4276725"/>
            <a:ext cx="1627188" cy="1600200"/>
          </a:xfrm>
          <a:prstGeom prst="rect">
            <a:avLst/>
          </a:prstGeom>
          <a:noFill/>
          <a:ln w="9525">
            <a:noFill/>
            <a:miter lim="800000"/>
            <a:headEnd/>
            <a:tailEnd/>
          </a:ln>
          <a:effectLst/>
        </p:spPr>
        <p:txBody>
          <a:bodyPr wrap="none">
            <a:spAutoFit/>
          </a:bodyPr>
          <a:lstStyle>
            <a:lvl1pPr>
              <a:defRPr kumimoji="1" sz="2400">
                <a:solidFill>
                  <a:schemeClr val="tx1"/>
                </a:solidFill>
                <a:latin typeface="黑体" charset="-122"/>
                <a:ea typeface="黑体" charset="-122"/>
              </a:defRPr>
            </a:lvl1pPr>
            <a:lvl2pPr marL="742950" indent="-285750">
              <a:defRPr kumimoji="1" sz="2400">
                <a:solidFill>
                  <a:schemeClr val="tx1"/>
                </a:solidFill>
                <a:latin typeface="黑体" charset="-122"/>
                <a:ea typeface="黑体" charset="-122"/>
              </a:defRPr>
            </a:lvl2pPr>
            <a:lvl3pPr marL="1143000" indent="-228600">
              <a:defRPr kumimoji="1" sz="2400">
                <a:solidFill>
                  <a:schemeClr val="tx1"/>
                </a:solidFill>
                <a:latin typeface="黑体" charset="-122"/>
                <a:ea typeface="黑体" charset="-122"/>
              </a:defRPr>
            </a:lvl3pPr>
            <a:lvl4pPr marL="1600200" indent="-228600">
              <a:defRPr kumimoji="1" sz="2400">
                <a:solidFill>
                  <a:schemeClr val="tx1"/>
                </a:solidFill>
                <a:latin typeface="黑体" charset="-122"/>
                <a:ea typeface="黑体" charset="-122"/>
              </a:defRPr>
            </a:lvl4pPr>
            <a:lvl5pPr marL="2057400" indent="-228600">
              <a:defRPr kumimoji="1" sz="2400">
                <a:solidFill>
                  <a:schemeClr val="tx1"/>
                </a:solidFill>
                <a:latin typeface="黑体" charset="-122"/>
                <a:ea typeface="黑体" charset="-122"/>
              </a:defRPr>
            </a:lvl5pPr>
            <a:lvl6pPr marL="2514600" indent="-228600" eaLnBrk="0" fontAlgn="base" hangingPunct="0">
              <a:spcBef>
                <a:spcPct val="0"/>
              </a:spcBef>
              <a:spcAft>
                <a:spcPct val="0"/>
              </a:spcAft>
              <a:defRPr kumimoji="1" sz="2400">
                <a:solidFill>
                  <a:schemeClr val="tx1"/>
                </a:solidFill>
                <a:latin typeface="黑体" charset="-122"/>
                <a:ea typeface="黑体" charset="-122"/>
              </a:defRPr>
            </a:lvl6pPr>
            <a:lvl7pPr marL="2971800" indent="-228600" eaLnBrk="0" fontAlgn="base" hangingPunct="0">
              <a:spcBef>
                <a:spcPct val="0"/>
              </a:spcBef>
              <a:spcAft>
                <a:spcPct val="0"/>
              </a:spcAft>
              <a:defRPr kumimoji="1" sz="2400">
                <a:solidFill>
                  <a:schemeClr val="tx1"/>
                </a:solidFill>
                <a:latin typeface="黑体" charset="-122"/>
                <a:ea typeface="黑体" charset="-122"/>
              </a:defRPr>
            </a:lvl7pPr>
            <a:lvl8pPr marL="3429000" indent="-228600" eaLnBrk="0" fontAlgn="base" hangingPunct="0">
              <a:spcBef>
                <a:spcPct val="0"/>
              </a:spcBef>
              <a:spcAft>
                <a:spcPct val="0"/>
              </a:spcAft>
              <a:defRPr kumimoji="1" sz="2400">
                <a:solidFill>
                  <a:schemeClr val="tx1"/>
                </a:solidFill>
                <a:latin typeface="黑体" charset="-122"/>
                <a:ea typeface="黑体" charset="-122"/>
              </a:defRPr>
            </a:lvl8pPr>
            <a:lvl9pPr marL="3886200" indent="-228600" eaLnBrk="0" fontAlgn="base" hangingPunct="0">
              <a:spcBef>
                <a:spcPct val="0"/>
              </a:spcBef>
              <a:spcAft>
                <a:spcPct val="0"/>
              </a:spcAft>
              <a:defRPr kumimoji="1" sz="2400">
                <a:solidFill>
                  <a:schemeClr val="tx1"/>
                </a:solidFill>
                <a:latin typeface="黑体" charset="-122"/>
                <a:ea typeface="黑体" charset="-122"/>
              </a:defRPr>
            </a:lvl9pPr>
          </a:lstStyle>
          <a:p>
            <a:pPr eaLnBrk="1" hangingPunct="1">
              <a:lnSpc>
                <a:spcPct val="110000"/>
              </a:lnSpc>
              <a:spcBef>
                <a:spcPct val="10000"/>
              </a:spcBef>
            </a:pPr>
            <a:r>
              <a:rPr lang="zh-CN" altLang="en-US" sz="2800" b="1">
                <a:solidFill>
                  <a:schemeClr val="tx2"/>
                </a:solidFill>
                <a:effectLst>
                  <a:outerShdw blurRad="38100" dist="38100" dir="2700000" algn="tl">
                    <a:srgbClr val="C0C0C0"/>
                  </a:outerShdw>
                </a:effectLst>
                <a:latin typeface="Times New Roman" charset="0"/>
                <a:ea typeface="仿宋_GB2312" charset="0"/>
              </a:rPr>
              <a:t>局部变量</a:t>
            </a:r>
          </a:p>
          <a:p>
            <a:pPr eaLnBrk="1" hangingPunct="1">
              <a:lnSpc>
                <a:spcPct val="110000"/>
              </a:lnSpc>
              <a:spcBef>
                <a:spcPct val="10000"/>
              </a:spcBef>
            </a:pPr>
            <a:r>
              <a:rPr lang="zh-CN" altLang="en-US" sz="2800" b="1">
                <a:solidFill>
                  <a:schemeClr val="tx2"/>
                </a:solidFill>
                <a:effectLst>
                  <a:outerShdw blurRad="38100" dist="38100" dir="2700000" algn="tl">
                    <a:srgbClr val="C0C0C0"/>
                  </a:outerShdw>
                </a:effectLst>
                <a:latin typeface="Times New Roman" charset="0"/>
                <a:ea typeface="仿宋_GB2312" charset="0"/>
              </a:rPr>
              <a:t>返回地址</a:t>
            </a:r>
          </a:p>
          <a:p>
            <a:pPr eaLnBrk="1" hangingPunct="1">
              <a:lnSpc>
                <a:spcPct val="110000"/>
              </a:lnSpc>
              <a:spcBef>
                <a:spcPct val="10000"/>
              </a:spcBef>
            </a:pPr>
            <a:r>
              <a:rPr lang="zh-CN" altLang="en-US" sz="2800" b="1">
                <a:solidFill>
                  <a:schemeClr val="tx2"/>
                </a:solidFill>
                <a:effectLst>
                  <a:outerShdw blurRad="38100" dist="38100" dir="2700000" algn="tl">
                    <a:srgbClr val="C0C0C0"/>
                  </a:outerShdw>
                </a:effectLst>
                <a:latin typeface="Times New Roman" charset="0"/>
                <a:ea typeface="仿宋_GB2312" charset="0"/>
              </a:rPr>
              <a:t>参        数</a:t>
            </a:r>
            <a:endParaRPr lang="zh-CN" altLang="en-US" sz="2000">
              <a:latin typeface="Times New Roman" charset="0"/>
              <a:ea typeface="宋体" charset="-122"/>
            </a:endParaRPr>
          </a:p>
        </p:txBody>
      </p:sp>
      <p:sp>
        <p:nvSpPr>
          <p:cNvPr id="33805" name="AutoShape 11"/>
          <p:cNvSpPr>
            <a:spLocks/>
          </p:cNvSpPr>
          <p:nvPr/>
        </p:nvSpPr>
        <p:spPr bwMode="auto">
          <a:xfrm>
            <a:off x="2743200" y="4191000"/>
            <a:ext cx="228600" cy="1752600"/>
          </a:xfrm>
          <a:prstGeom prst="leftBrace">
            <a:avLst>
              <a:gd name="adj1" fmla="val 63889"/>
              <a:gd name="adj2" fmla="val 50995"/>
            </a:avLst>
          </a:prstGeom>
          <a:noFill/>
          <a:ln w="38100">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646156" name="Text Box 12"/>
          <p:cNvSpPr txBox="1">
            <a:spLocks noChangeArrowheads="1"/>
          </p:cNvSpPr>
          <p:nvPr/>
        </p:nvSpPr>
        <p:spPr bwMode="auto">
          <a:xfrm>
            <a:off x="1660525" y="4313238"/>
            <a:ext cx="1082675" cy="1384300"/>
          </a:xfrm>
          <a:prstGeom prst="rect">
            <a:avLst/>
          </a:prstGeom>
          <a:noFill/>
          <a:ln w="9525">
            <a:noFill/>
            <a:miter lim="800000"/>
            <a:headEnd/>
            <a:tailEnd/>
          </a:ln>
          <a:effectLst/>
        </p:spPr>
        <p:txBody>
          <a:bodyPr>
            <a:spAutoFit/>
          </a:bodyPr>
          <a:lstStyle>
            <a:lvl1pPr>
              <a:defRPr kumimoji="1" sz="2400">
                <a:solidFill>
                  <a:schemeClr val="tx1"/>
                </a:solidFill>
                <a:latin typeface="黑体" charset="-122"/>
                <a:ea typeface="黑体" charset="-122"/>
              </a:defRPr>
            </a:lvl1pPr>
            <a:lvl2pPr marL="742950" indent="-285750">
              <a:defRPr kumimoji="1" sz="2400">
                <a:solidFill>
                  <a:schemeClr val="tx1"/>
                </a:solidFill>
                <a:latin typeface="黑体" charset="-122"/>
                <a:ea typeface="黑体" charset="-122"/>
              </a:defRPr>
            </a:lvl2pPr>
            <a:lvl3pPr marL="1143000" indent="-228600">
              <a:defRPr kumimoji="1" sz="2400">
                <a:solidFill>
                  <a:schemeClr val="tx1"/>
                </a:solidFill>
                <a:latin typeface="黑体" charset="-122"/>
                <a:ea typeface="黑体" charset="-122"/>
              </a:defRPr>
            </a:lvl3pPr>
            <a:lvl4pPr marL="1600200" indent="-228600">
              <a:defRPr kumimoji="1" sz="2400">
                <a:solidFill>
                  <a:schemeClr val="tx1"/>
                </a:solidFill>
                <a:latin typeface="黑体" charset="-122"/>
                <a:ea typeface="黑体" charset="-122"/>
              </a:defRPr>
            </a:lvl4pPr>
            <a:lvl5pPr marL="2057400" indent="-228600">
              <a:defRPr kumimoji="1" sz="2400">
                <a:solidFill>
                  <a:schemeClr val="tx1"/>
                </a:solidFill>
                <a:latin typeface="黑体" charset="-122"/>
                <a:ea typeface="黑体" charset="-122"/>
              </a:defRPr>
            </a:lvl5pPr>
            <a:lvl6pPr marL="2514600" indent="-228600" eaLnBrk="0" fontAlgn="base" hangingPunct="0">
              <a:spcBef>
                <a:spcPct val="0"/>
              </a:spcBef>
              <a:spcAft>
                <a:spcPct val="0"/>
              </a:spcAft>
              <a:defRPr kumimoji="1" sz="2400">
                <a:solidFill>
                  <a:schemeClr val="tx1"/>
                </a:solidFill>
                <a:latin typeface="黑体" charset="-122"/>
                <a:ea typeface="黑体" charset="-122"/>
              </a:defRPr>
            </a:lvl6pPr>
            <a:lvl7pPr marL="2971800" indent="-228600" eaLnBrk="0" fontAlgn="base" hangingPunct="0">
              <a:spcBef>
                <a:spcPct val="0"/>
              </a:spcBef>
              <a:spcAft>
                <a:spcPct val="0"/>
              </a:spcAft>
              <a:defRPr kumimoji="1" sz="2400">
                <a:solidFill>
                  <a:schemeClr val="tx1"/>
                </a:solidFill>
                <a:latin typeface="黑体" charset="-122"/>
                <a:ea typeface="黑体" charset="-122"/>
              </a:defRPr>
            </a:lvl7pPr>
            <a:lvl8pPr marL="3429000" indent="-228600" eaLnBrk="0" fontAlgn="base" hangingPunct="0">
              <a:spcBef>
                <a:spcPct val="0"/>
              </a:spcBef>
              <a:spcAft>
                <a:spcPct val="0"/>
              </a:spcAft>
              <a:defRPr kumimoji="1" sz="2400">
                <a:solidFill>
                  <a:schemeClr val="tx1"/>
                </a:solidFill>
                <a:latin typeface="黑体" charset="-122"/>
                <a:ea typeface="黑体" charset="-122"/>
              </a:defRPr>
            </a:lvl8pPr>
            <a:lvl9pPr marL="3886200" indent="-228600" eaLnBrk="0" fontAlgn="base" hangingPunct="0">
              <a:spcBef>
                <a:spcPct val="0"/>
              </a:spcBef>
              <a:spcAft>
                <a:spcPct val="0"/>
              </a:spcAft>
              <a:defRPr kumimoji="1" sz="2400">
                <a:solidFill>
                  <a:schemeClr val="tx1"/>
                </a:solidFill>
                <a:latin typeface="黑体" charset="-122"/>
                <a:ea typeface="黑体" charset="-122"/>
              </a:defRPr>
            </a:lvl9pPr>
          </a:lstStyle>
          <a:p>
            <a:pPr eaLnBrk="1" hangingPunct="1"/>
            <a:r>
              <a:rPr lang="zh-CN" altLang="en-US" sz="2800" b="1">
                <a:solidFill>
                  <a:srgbClr val="333399"/>
                </a:solidFill>
                <a:effectLst>
                  <a:outerShdw blurRad="38100" dist="38100" dir="2700000" algn="tl">
                    <a:srgbClr val="C0C0C0"/>
                  </a:outerShdw>
                </a:effectLst>
                <a:latin typeface="Times New Roman" charset="0"/>
                <a:ea typeface="仿宋_GB2312" charset="0"/>
              </a:rPr>
              <a:t>活动记录框架</a:t>
            </a:r>
            <a:endParaRPr lang="zh-CN" altLang="en-US" sz="2000">
              <a:latin typeface="Times New Roman" charset="0"/>
              <a:ea typeface="宋体" charset="-122"/>
            </a:endParaRPr>
          </a:p>
        </p:txBody>
      </p:sp>
      <p:sp>
        <p:nvSpPr>
          <p:cNvPr id="33807" name="Text Box 13"/>
          <p:cNvSpPr txBox="1">
            <a:spLocks noChangeArrowheads="1"/>
          </p:cNvSpPr>
          <p:nvPr/>
        </p:nvSpPr>
        <p:spPr bwMode="auto">
          <a:xfrm>
            <a:off x="6205538" y="4343400"/>
            <a:ext cx="16287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lang="zh-CN" altLang="en-US" sz="2800" b="1">
                <a:solidFill>
                  <a:srgbClr val="009900"/>
                </a:solidFill>
                <a:latin typeface="Times New Roman" charset="0"/>
                <a:ea typeface="隶书" charset="0"/>
              </a:rPr>
              <a:t>递归</a:t>
            </a:r>
          </a:p>
          <a:p>
            <a:pPr algn="ctr" eaLnBrk="1" fontAlgn="base" hangingPunct="1">
              <a:lnSpc>
                <a:spcPct val="100000"/>
              </a:lnSpc>
              <a:spcBef>
                <a:spcPct val="0"/>
              </a:spcBef>
              <a:buClrTx/>
              <a:buSzTx/>
              <a:buFontTx/>
              <a:buNone/>
            </a:pPr>
            <a:r>
              <a:rPr lang="zh-CN" altLang="en-US" sz="2800" b="1">
                <a:solidFill>
                  <a:srgbClr val="009900"/>
                </a:solidFill>
                <a:latin typeface="Times New Roman" charset="0"/>
                <a:ea typeface="隶书" charset="0"/>
              </a:rPr>
              <a:t>工作记录</a:t>
            </a:r>
            <a:endParaRPr lang="zh-CN" altLang="en-US" sz="2000">
              <a:solidFill>
                <a:schemeClr val="tx1"/>
              </a:solidFill>
              <a:latin typeface="Times New Roman"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19A120-4661-4A5F-99BA-F8B2F231050B}" type="datetime1">
              <a:rPr lang="en-US"/>
              <a:pPr>
                <a:defRPr/>
              </a:pPr>
              <a:t>4/19/19</a:t>
            </a:fld>
            <a:endParaRPr lang="en-US" altLang="zh-CN"/>
          </a:p>
        </p:txBody>
      </p:sp>
      <p:sp>
        <p:nvSpPr>
          <p:cNvPr id="348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19FA5B0B-26BE-D447-A9E6-0C7EA3E6BD1E}" type="slidenum">
              <a:rPr kumimoji="0" lang="en-US" altLang="zh-CN" sz="1400">
                <a:solidFill>
                  <a:schemeClr val="tx1"/>
                </a:solidFill>
                <a:latin typeface="Tahoma" charset="0"/>
              </a:rPr>
              <a:pPr fontAlgn="base">
                <a:lnSpc>
                  <a:spcPct val="100000"/>
                </a:lnSpc>
                <a:spcBef>
                  <a:spcPct val="0"/>
                </a:spcBef>
                <a:buClrTx/>
                <a:buSzTx/>
                <a:buFontTx/>
                <a:buNone/>
              </a:pPr>
              <a:t>24</a:t>
            </a:fld>
            <a:endParaRPr kumimoji="0" lang="en-US" altLang="zh-CN" sz="1400">
              <a:solidFill>
                <a:schemeClr val="tx1"/>
              </a:solidFill>
              <a:latin typeface="Tahoma" charset="0"/>
            </a:endParaRPr>
          </a:p>
        </p:txBody>
      </p:sp>
      <p:sp>
        <p:nvSpPr>
          <p:cNvPr id="34820" name="Rectangle 2" descr="Rectangle: Click to edit Master text styles&#10;Second level&#10;Third level&#10;Fourth level&#10;Fifth level"/>
          <p:cNvSpPr>
            <a:spLocks noGrp="1" noChangeArrowheads="1"/>
          </p:cNvSpPr>
          <p:nvPr>
            <p:ph type="body" idx="1"/>
          </p:nvPr>
        </p:nvSpPr>
        <p:spPr>
          <a:xfrm>
            <a:off x="250825" y="1484313"/>
            <a:ext cx="8929688" cy="4724400"/>
          </a:xfrm>
        </p:spPr>
        <p:txBody>
          <a:bodyPr/>
          <a:lstStyle/>
          <a:p>
            <a:pPr marL="914400" lvl="1" indent="-457200" eaLnBrk="1" hangingPunct="1">
              <a:buFont typeface="Wingdings" charset="2"/>
              <a:buNone/>
            </a:pPr>
            <a:r>
              <a:rPr lang="zh-CN" altLang="en-US" sz="2800">
                <a:latin typeface="黑体" charset="-122"/>
                <a:ea typeface="黑体" charset="-122"/>
              </a:rPr>
              <a:t>例</a:t>
            </a:r>
            <a:r>
              <a:rPr lang="en-US" altLang="zh-CN" sz="2800">
                <a:latin typeface="黑体" charset="-122"/>
                <a:ea typeface="黑体" charset="-122"/>
              </a:rPr>
              <a:t>1-2  </a:t>
            </a:r>
            <a:r>
              <a:rPr lang="zh-CN" altLang="en-US" sz="2800">
                <a:latin typeface="黑体" charset="-122"/>
                <a:ea typeface="黑体" charset="-122"/>
              </a:rPr>
              <a:t>模板函数</a:t>
            </a:r>
            <a:r>
              <a:rPr lang="en-US" altLang="zh-CN" sz="2800">
                <a:latin typeface="黑体" charset="-122"/>
                <a:ea typeface="黑体" charset="-122"/>
              </a:rPr>
              <a:t>Sum</a:t>
            </a:r>
          </a:p>
          <a:p>
            <a:pPr marL="914400" lvl="1" indent="-457200" eaLnBrk="1" hangingPunct="1">
              <a:buFont typeface="Wingdings" charset="2"/>
              <a:buNone/>
            </a:pPr>
            <a:r>
              <a:rPr lang="en-US" altLang="zh-CN" sz="2800">
                <a:latin typeface="黑体" charset="-122"/>
                <a:ea typeface="黑体" charset="-122"/>
              </a:rPr>
              <a:t>            </a:t>
            </a:r>
            <a:r>
              <a:rPr lang="zh-CN" altLang="en-US" sz="2800">
                <a:latin typeface="黑体" charset="-122"/>
                <a:ea typeface="黑体" charset="-122"/>
              </a:rPr>
              <a:t>计算元素</a:t>
            </a:r>
            <a:r>
              <a:rPr lang="en-US" altLang="zh-CN" sz="2800">
                <a:latin typeface="黑体" charset="-122"/>
                <a:ea typeface="黑体" charset="-122"/>
              </a:rPr>
              <a:t>a [0]</a:t>
            </a:r>
            <a:r>
              <a:rPr lang="zh-CN" altLang="en-US" sz="2800">
                <a:latin typeface="黑体" charset="-122"/>
                <a:ea typeface="黑体" charset="-122"/>
              </a:rPr>
              <a:t>至</a:t>
            </a:r>
            <a:r>
              <a:rPr lang="en-US" altLang="zh-CN" sz="2800">
                <a:latin typeface="黑体" charset="-122"/>
                <a:ea typeface="黑体" charset="-122"/>
              </a:rPr>
              <a:t>a[n-1] </a:t>
            </a:r>
            <a:r>
              <a:rPr lang="zh-CN" altLang="en-US" sz="2800">
                <a:latin typeface="黑体" charset="-122"/>
                <a:ea typeface="黑体" charset="-122"/>
              </a:rPr>
              <a:t>的和</a:t>
            </a:r>
          </a:p>
          <a:p>
            <a:pPr marL="914400" lvl="1" indent="-457200" eaLnBrk="1" hangingPunct="1">
              <a:buFont typeface="Wingdings" charset="2"/>
              <a:buNone/>
            </a:pPr>
            <a:r>
              <a:rPr lang="zh-CN" altLang="en-US">
                <a:latin typeface="黑体" charset="-122"/>
                <a:ea typeface="黑体" charset="-122"/>
              </a:rPr>
              <a:t>程序 </a:t>
            </a:r>
            <a:r>
              <a:rPr lang="en-US" altLang="zh-CN">
                <a:latin typeface="黑体" charset="-122"/>
                <a:ea typeface="黑体" charset="-122"/>
              </a:rPr>
              <a:t>1-9</a:t>
            </a:r>
          </a:p>
          <a:p>
            <a:pPr marL="914400" lvl="1" indent="-457200" eaLnBrk="1" hangingPunct="1">
              <a:buFont typeface="Wingdings" charset="2"/>
              <a:buNone/>
            </a:pPr>
            <a:r>
              <a:rPr lang="en-US" altLang="zh-CN">
                <a:latin typeface="黑体" charset="-122"/>
                <a:ea typeface="黑体" charset="-122"/>
              </a:rPr>
              <a:t>template&lt;class T&gt;</a:t>
            </a:r>
          </a:p>
          <a:p>
            <a:pPr marL="914400" lvl="1" indent="-457200" eaLnBrk="1" hangingPunct="1">
              <a:buFont typeface="Wingdings" charset="2"/>
              <a:buNone/>
            </a:pPr>
            <a:r>
              <a:rPr lang="en-US" altLang="zh-CN">
                <a:latin typeface="黑体" charset="-122"/>
                <a:ea typeface="黑体" charset="-122"/>
              </a:rPr>
              <a:t>T Rsum(T a[], int n)</a:t>
            </a:r>
          </a:p>
          <a:p>
            <a:pPr marL="914400" lvl="1" indent="-457200" eaLnBrk="1" hangingPunct="1">
              <a:buFont typeface="Wingdings" charset="2"/>
              <a:buNone/>
            </a:pPr>
            <a:r>
              <a:rPr lang="en-US" altLang="zh-CN">
                <a:latin typeface="黑体" charset="-122"/>
                <a:ea typeface="黑体" charset="-122"/>
              </a:rPr>
              <a:t>{ </a:t>
            </a:r>
          </a:p>
          <a:p>
            <a:pPr marL="914400" lvl="1" indent="-457200" eaLnBrk="1" hangingPunct="1">
              <a:buFont typeface="Wingdings" charset="2"/>
              <a:buNone/>
            </a:pPr>
            <a:r>
              <a:rPr lang="en-US" altLang="zh-CN">
                <a:latin typeface="黑体" charset="-122"/>
                <a:ea typeface="黑体" charset="-122"/>
              </a:rPr>
              <a:t>      if (n &gt; 0)</a:t>
            </a:r>
          </a:p>
          <a:p>
            <a:pPr marL="914400" lvl="1" indent="-457200" eaLnBrk="1" hangingPunct="1">
              <a:buFont typeface="Wingdings" charset="2"/>
              <a:buNone/>
            </a:pPr>
            <a:r>
              <a:rPr lang="en-US" altLang="zh-CN">
                <a:latin typeface="黑体" charset="-122"/>
                <a:ea typeface="黑体" charset="-122"/>
              </a:rPr>
              <a:t>            return  Rsum(a, n-1) + a[n-1];</a:t>
            </a:r>
          </a:p>
          <a:p>
            <a:pPr marL="914400" lvl="1" indent="-457200" eaLnBrk="1" hangingPunct="1">
              <a:buFont typeface="Wingdings" charset="2"/>
              <a:buNone/>
            </a:pPr>
            <a:r>
              <a:rPr lang="en-US" altLang="zh-CN">
                <a:latin typeface="黑体" charset="-122"/>
                <a:ea typeface="黑体" charset="-122"/>
              </a:rPr>
              <a:t>      return  0;</a:t>
            </a:r>
          </a:p>
          <a:p>
            <a:pPr marL="914400" lvl="1" indent="-457200" eaLnBrk="1" hangingPunct="1">
              <a:buFont typeface="Wingdings" charset="2"/>
              <a:buNone/>
            </a:pPr>
            <a:r>
              <a:rPr lang="en-US" altLang="zh-CN">
                <a:latin typeface="黑体" charset="-122"/>
                <a:ea typeface="黑体" charset="-122"/>
              </a:rPr>
              <a:t>}</a:t>
            </a:r>
          </a:p>
          <a:p>
            <a:pPr marL="914400" lvl="1" indent="-457200" eaLnBrk="1" hangingPunct="1">
              <a:buFont typeface="Wingdings" charset="2"/>
              <a:buNone/>
            </a:pPr>
            <a:endParaRPr lang="zh-CN" altLang="en-US" sz="3200">
              <a:latin typeface="黑体" charset="-122"/>
              <a:ea typeface="黑体" charset="-122"/>
            </a:endParaRPr>
          </a:p>
          <a:p>
            <a:pPr marL="914400" lvl="1" indent="-457200" eaLnBrk="1" hangingPunct="1">
              <a:buFont typeface="Wingdings" charset="2"/>
              <a:buNone/>
            </a:pPr>
            <a:endParaRPr lang="zh-CN" altLang="en-US" sz="3200">
              <a:latin typeface="黑体" charset="-122"/>
              <a:ea typeface="黑体" charset="-122"/>
            </a:endParaRPr>
          </a:p>
        </p:txBody>
      </p:sp>
      <p:sp>
        <p:nvSpPr>
          <p:cNvPr id="34821" name="Rectangle 3"/>
          <p:cNvSpPr>
            <a:spLocks noGrp="1" noChangeArrowheads="1"/>
          </p:cNvSpPr>
          <p:nvPr>
            <p:ph type="title"/>
          </p:nvPr>
        </p:nvSpPr>
        <p:spPr>
          <a:xfrm>
            <a:off x="825500" y="557213"/>
            <a:ext cx="7340600" cy="609600"/>
          </a:xfrm>
          <a:noFill/>
        </p:spPr>
        <p:txBody>
          <a:bodyPr/>
          <a:lstStyle/>
          <a:p>
            <a:pPr marL="762000" indent="-762000" algn="l" eaLnBrk="1" hangingPunct="1"/>
            <a:r>
              <a:rPr lang="en-US" altLang="zh-CN" sz="4400">
                <a:latin typeface="黑体" charset="-122"/>
                <a:ea typeface="黑体" charset="-122"/>
              </a:rPr>
              <a:t>1.2.6 </a:t>
            </a:r>
            <a:r>
              <a:rPr lang="zh-CN" altLang="en-US" sz="4400">
                <a:latin typeface="黑体" charset="-122"/>
                <a:ea typeface="黑体" charset="-122"/>
              </a:rPr>
              <a:t>递归函数</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19A120-4661-4A5F-99BA-F8B2F231050B}" type="datetime1">
              <a:rPr lang="en-US"/>
              <a:pPr>
                <a:defRPr/>
              </a:pPr>
              <a:t>4/19/19</a:t>
            </a:fld>
            <a:endParaRPr lang="en-US" altLang="zh-CN"/>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66185FA6-8393-234D-87E7-6FD7A9D31C55}" type="slidenum">
              <a:rPr kumimoji="0" lang="en-US" altLang="zh-CN" sz="1400">
                <a:solidFill>
                  <a:schemeClr val="tx1"/>
                </a:solidFill>
                <a:latin typeface="Tahoma" charset="0"/>
              </a:rPr>
              <a:pPr fontAlgn="base">
                <a:lnSpc>
                  <a:spcPct val="100000"/>
                </a:lnSpc>
                <a:spcBef>
                  <a:spcPct val="0"/>
                </a:spcBef>
                <a:buClrTx/>
                <a:buSzTx/>
                <a:buFontTx/>
                <a:buNone/>
              </a:pPr>
              <a:t>25</a:t>
            </a:fld>
            <a:endParaRPr kumimoji="0" lang="en-US" altLang="zh-CN" sz="1400">
              <a:solidFill>
                <a:schemeClr val="tx1"/>
              </a:solidFill>
              <a:latin typeface="Tahoma" charset="0"/>
            </a:endParaRPr>
          </a:p>
        </p:txBody>
      </p:sp>
      <p:sp>
        <p:nvSpPr>
          <p:cNvPr id="35844" name="Rectangle 2" descr="Rectangle: Click to edit Master text styles&#10;Second level&#10;Third level&#10;Fourth level&#10;Fifth level"/>
          <p:cNvSpPr>
            <a:spLocks noGrp="1" noChangeArrowheads="1"/>
          </p:cNvSpPr>
          <p:nvPr>
            <p:ph type="body" idx="1"/>
          </p:nvPr>
        </p:nvSpPr>
        <p:spPr>
          <a:xfrm>
            <a:off x="250825" y="1484313"/>
            <a:ext cx="8929688" cy="4724400"/>
          </a:xfrm>
        </p:spPr>
        <p:txBody>
          <a:bodyPr/>
          <a:lstStyle/>
          <a:p>
            <a:pPr marL="914400" lvl="1" indent="-457200" eaLnBrk="1" hangingPunct="1">
              <a:buFont typeface="Wingdings" charset="2"/>
              <a:buNone/>
            </a:pPr>
            <a:r>
              <a:rPr lang="zh-CN" altLang="en-US" sz="2800">
                <a:latin typeface="黑体" charset="-122"/>
                <a:ea typeface="黑体" charset="-122"/>
              </a:rPr>
              <a:t>例</a:t>
            </a:r>
            <a:r>
              <a:rPr lang="en-US" altLang="zh-CN" sz="2800">
                <a:latin typeface="黑体" charset="-122"/>
                <a:ea typeface="黑体" charset="-122"/>
              </a:rPr>
              <a:t>1-3  </a:t>
            </a:r>
            <a:r>
              <a:rPr lang="zh-CN" altLang="en-US" sz="2800">
                <a:latin typeface="黑体" charset="-122"/>
                <a:ea typeface="黑体" charset="-122"/>
              </a:rPr>
              <a:t>斐波纳西</a:t>
            </a:r>
            <a:r>
              <a:rPr lang="en-US" altLang="zh-CN" sz="2800">
                <a:latin typeface="黑体" charset="-122"/>
                <a:ea typeface="黑体" charset="-122"/>
              </a:rPr>
              <a:t>Fib</a:t>
            </a:r>
          </a:p>
          <a:p>
            <a:pPr marL="914400" lvl="1" indent="-457200" eaLnBrk="1" hangingPunct="1">
              <a:buFont typeface="Wingdings" charset="2"/>
              <a:buNone/>
            </a:pPr>
            <a:r>
              <a:rPr lang="zh-CN" altLang="en-US">
                <a:latin typeface="黑体" charset="-122"/>
                <a:ea typeface="黑体" charset="-122"/>
              </a:rPr>
              <a:t>斐波那契数列的定义：</a:t>
            </a:r>
          </a:p>
          <a:p>
            <a:pPr marL="914400" lvl="1" indent="-457200" eaLnBrk="1" hangingPunct="1">
              <a:buFont typeface="Wingdings" charset="2"/>
              <a:buNone/>
            </a:pPr>
            <a:r>
              <a:rPr lang="zh-CN" altLang="en-US">
                <a:latin typeface="黑体" charset="-122"/>
                <a:ea typeface="黑体" charset="-122"/>
              </a:rPr>
              <a:t>	</a:t>
            </a:r>
            <a:r>
              <a:rPr lang="en-US" altLang="zh-CN">
                <a:latin typeface="黑体" charset="-122"/>
                <a:ea typeface="黑体" charset="-122"/>
              </a:rPr>
              <a:t>F0=0</a:t>
            </a:r>
            <a:r>
              <a:rPr lang="zh-CN" altLang="en-US">
                <a:latin typeface="黑体" charset="-122"/>
                <a:ea typeface="黑体" charset="-122"/>
              </a:rPr>
              <a:t>，</a:t>
            </a:r>
            <a:r>
              <a:rPr lang="en-US" altLang="zh-CN">
                <a:latin typeface="黑体" charset="-122"/>
                <a:ea typeface="黑体" charset="-122"/>
              </a:rPr>
              <a:t>F1=1</a:t>
            </a:r>
            <a:r>
              <a:rPr lang="zh-CN" altLang="en-US">
                <a:latin typeface="黑体" charset="-122"/>
                <a:ea typeface="黑体" charset="-122"/>
              </a:rPr>
              <a:t>，</a:t>
            </a:r>
            <a:r>
              <a:rPr lang="en-US" altLang="zh-CN">
                <a:latin typeface="黑体" charset="-122"/>
                <a:ea typeface="黑体" charset="-122"/>
              </a:rPr>
              <a:t>Fn=Fn-1+Fn-2 (n&gt;1)</a:t>
            </a:r>
          </a:p>
          <a:p>
            <a:pPr marL="914400" lvl="1" indent="-457200" eaLnBrk="1" hangingPunct="1">
              <a:buFont typeface="Wingdings" charset="2"/>
              <a:buNone/>
            </a:pPr>
            <a:endParaRPr lang="en-US" altLang="zh-CN">
              <a:latin typeface="黑体" charset="-122"/>
              <a:ea typeface="黑体" charset="-122"/>
            </a:endParaRPr>
          </a:p>
          <a:p>
            <a:pPr marL="914400" lvl="1" indent="-457200" eaLnBrk="1" hangingPunct="1">
              <a:buFont typeface="Wingdings" charset="2"/>
              <a:buNone/>
            </a:pPr>
            <a:r>
              <a:rPr lang="en-US" altLang="zh-CN">
                <a:latin typeface="黑体" charset="-122"/>
                <a:ea typeface="黑体" charset="-122"/>
              </a:rPr>
              <a:t>int  Fib(int n)</a:t>
            </a:r>
          </a:p>
          <a:p>
            <a:pPr marL="914400" lvl="1" indent="-457200" eaLnBrk="1" hangingPunct="1">
              <a:buFont typeface="Wingdings" charset="2"/>
              <a:buNone/>
            </a:pPr>
            <a:r>
              <a:rPr lang="en-US" altLang="zh-CN">
                <a:latin typeface="黑体" charset="-122"/>
                <a:ea typeface="黑体" charset="-122"/>
              </a:rPr>
              <a:t>{//</a:t>
            </a:r>
            <a:r>
              <a:rPr lang="zh-CN" altLang="en-US">
                <a:latin typeface="黑体" charset="-122"/>
                <a:ea typeface="黑体" charset="-122"/>
              </a:rPr>
              <a:t>计算</a:t>
            </a:r>
            <a:r>
              <a:rPr lang="en-US" altLang="zh-CN">
                <a:latin typeface="黑体" charset="-122"/>
                <a:ea typeface="黑体" charset="-122"/>
              </a:rPr>
              <a:t>n</a:t>
            </a:r>
            <a:r>
              <a:rPr lang="zh-CN" altLang="en-US">
                <a:latin typeface="黑体" charset="-122"/>
                <a:ea typeface="黑体" charset="-122"/>
              </a:rPr>
              <a:t>！</a:t>
            </a:r>
          </a:p>
          <a:p>
            <a:pPr marL="914400" lvl="1" indent="-457200" eaLnBrk="1" hangingPunct="1">
              <a:buFont typeface="Wingdings" charset="2"/>
              <a:buNone/>
            </a:pPr>
            <a:r>
              <a:rPr lang="zh-CN" altLang="en-US">
                <a:latin typeface="黑体" charset="-122"/>
                <a:ea typeface="黑体" charset="-122"/>
              </a:rPr>
              <a:t>	</a:t>
            </a:r>
            <a:r>
              <a:rPr lang="en-US" altLang="zh-CN">
                <a:latin typeface="黑体" charset="-122"/>
                <a:ea typeface="黑体" charset="-122"/>
              </a:rPr>
              <a:t>if(n==0) return 0;</a:t>
            </a:r>
          </a:p>
          <a:p>
            <a:pPr marL="914400" lvl="1" indent="-457200" eaLnBrk="1" hangingPunct="1">
              <a:buFont typeface="Wingdings" charset="2"/>
              <a:buNone/>
            </a:pPr>
            <a:r>
              <a:rPr lang="en-US" altLang="zh-CN">
                <a:latin typeface="黑体" charset="-122"/>
                <a:ea typeface="黑体" charset="-122"/>
              </a:rPr>
              <a:t>  if(n==1) return 1;</a:t>
            </a:r>
          </a:p>
          <a:p>
            <a:pPr marL="914400" lvl="1" indent="-457200" eaLnBrk="1" hangingPunct="1">
              <a:buFont typeface="Wingdings" charset="2"/>
              <a:buNone/>
            </a:pPr>
            <a:r>
              <a:rPr lang="en-US" altLang="zh-CN">
                <a:latin typeface="黑体" charset="-122"/>
                <a:ea typeface="黑体" charset="-122"/>
              </a:rPr>
              <a:t>	return fibo1(n-1)+fibo1(n-2);</a:t>
            </a:r>
          </a:p>
          <a:p>
            <a:pPr marL="914400" lvl="1" indent="-457200" eaLnBrk="1" hangingPunct="1">
              <a:buFont typeface="Wingdings" charset="2"/>
              <a:buNone/>
            </a:pPr>
            <a:r>
              <a:rPr lang="en-US" altLang="zh-CN">
                <a:latin typeface="黑体" charset="-122"/>
                <a:ea typeface="黑体" charset="-122"/>
              </a:rPr>
              <a:t>}</a:t>
            </a:r>
          </a:p>
          <a:p>
            <a:pPr marL="914400" lvl="1" indent="-457200" eaLnBrk="1" hangingPunct="1">
              <a:buFont typeface="Wingdings" charset="2"/>
              <a:buNone/>
            </a:pPr>
            <a:endParaRPr lang="zh-CN" altLang="en-US" sz="3200">
              <a:latin typeface="黑体" charset="-122"/>
              <a:ea typeface="黑体" charset="-122"/>
            </a:endParaRPr>
          </a:p>
          <a:p>
            <a:pPr marL="914400" lvl="1" indent="-457200" eaLnBrk="1" hangingPunct="1">
              <a:buFont typeface="Wingdings" charset="2"/>
              <a:buNone/>
            </a:pPr>
            <a:endParaRPr lang="zh-CN" altLang="en-US" sz="3200">
              <a:latin typeface="黑体" charset="-122"/>
              <a:ea typeface="黑体" charset="-122"/>
            </a:endParaRPr>
          </a:p>
        </p:txBody>
      </p:sp>
      <p:sp>
        <p:nvSpPr>
          <p:cNvPr id="35845" name="Rectangle 3"/>
          <p:cNvSpPr>
            <a:spLocks noGrp="1" noChangeArrowheads="1"/>
          </p:cNvSpPr>
          <p:nvPr>
            <p:ph type="title"/>
          </p:nvPr>
        </p:nvSpPr>
        <p:spPr>
          <a:xfrm>
            <a:off x="825500" y="557213"/>
            <a:ext cx="7340600" cy="609600"/>
          </a:xfrm>
          <a:noFill/>
        </p:spPr>
        <p:txBody>
          <a:bodyPr/>
          <a:lstStyle/>
          <a:p>
            <a:pPr marL="762000" indent="-762000" algn="l" eaLnBrk="1" hangingPunct="1"/>
            <a:r>
              <a:rPr lang="en-US" altLang="zh-CN" sz="4400">
                <a:latin typeface="黑体" charset="-122"/>
                <a:ea typeface="黑体" charset="-122"/>
              </a:rPr>
              <a:t>1.2.6 </a:t>
            </a:r>
            <a:r>
              <a:rPr lang="zh-CN" altLang="en-US" sz="4400">
                <a:latin typeface="黑体" charset="-122"/>
                <a:ea typeface="黑体" charset="-122"/>
              </a:rPr>
              <a:t>递归函数</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19A120-4661-4A5F-99BA-F8B2F231050B}" type="datetime1">
              <a:rPr lang="en-US"/>
              <a:pPr>
                <a:defRPr/>
              </a:pPr>
              <a:t>4/19/19</a:t>
            </a:fld>
            <a:endParaRPr lang="en-US" altLang="zh-CN"/>
          </a:p>
        </p:txBody>
      </p:sp>
      <p:sp>
        <p:nvSpPr>
          <p:cNvPr id="368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FC691FCF-5E93-AD45-B0EF-EECC93BA8A72}" type="slidenum">
              <a:rPr kumimoji="0" lang="en-US" altLang="zh-CN" sz="1400">
                <a:solidFill>
                  <a:schemeClr val="tx1"/>
                </a:solidFill>
                <a:latin typeface="Tahoma" charset="0"/>
              </a:rPr>
              <a:pPr fontAlgn="base">
                <a:lnSpc>
                  <a:spcPct val="100000"/>
                </a:lnSpc>
                <a:spcBef>
                  <a:spcPct val="0"/>
                </a:spcBef>
                <a:buClrTx/>
                <a:buSzTx/>
                <a:buFontTx/>
                <a:buNone/>
              </a:pPr>
              <a:t>26</a:t>
            </a:fld>
            <a:endParaRPr kumimoji="0" lang="en-US" altLang="zh-CN" sz="1400">
              <a:solidFill>
                <a:schemeClr val="tx1"/>
              </a:solidFill>
              <a:latin typeface="Tahoma" charset="0"/>
            </a:endParaRPr>
          </a:p>
        </p:txBody>
      </p:sp>
      <p:sp>
        <p:nvSpPr>
          <p:cNvPr id="36868" name="Rectangle 2" descr="Rectangle: Click to edit Master text styles&#10;Second level&#10;Third level&#10;Fourth level&#10;Fifth level"/>
          <p:cNvSpPr>
            <a:spLocks noGrp="1" noChangeArrowheads="1"/>
          </p:cNvSpPr>
          <p:nvPr>
            <p:ph type="body" idx="1"/>
          </p:nvPr>
        </p:nvSpPr>
        <p:spPr>
          <a:xfrm>
            <a:off x="214313" y="1052513"/>
            <a:ext cx="8929687" cy="5195887"/>
          </a:xfrm>
        </p:spPr>
        <p:txBody>
          <a:bodyPr/>
          <a:lstStyle/>
          <a:p>
            <a:pPr marL="914400" lvl="1" indent="-457200" eaLnBrk="1" hangingPunct="1">
              <a:buFont typeface="Wingdings" charset="2"/>
              <a:buNone/>
            </a:pPr>
            <a:r>
              <a:rPr lang="zh-CN" altLang="en-US">
                <a:latin typeface="黑体" charset="-122"/>
                <a:ea typeface="黑体" charset="-122"/>
              </a:rPr>
              <a:t>例</a:t>
            </a:r>
            <a:r>
              <a:rPr lang="en-US" altLang="zh-CN">
                <a:latin typeface="黑体" charset="-122"/>
                <a:ea typeface="黑体" charset="-122"/>
              </a:rPr>
              <a:t>1-3  </a:t>
            </a:r>
            <a:r>
              <a:rPr lang="zh-CN" altLang="en-US">
                <a:latin typeface="黑体" charset="-122"/>
                <a:ea typeface="黑体" charset="-122"/>
              </a:rPr>
              <a:t>排列   </a:t>
            </a:r>
          </a:p>
          <a:p>
            <a:pPr marL="914400" lvl="1" indent="-457200" eaLnBrk="1" hangingPunct="1">
              <a:buFont typeface="Wingdings" charset="2"/>
              <a:buNone/>
            </a:pPr>
            <a:r>
              <a:rPr lang="en-US" altLang="zh-CN">
                <a:latin typeface="黑体" charset="-122"/>
                <a:ea typeface="黑体" charset="-122"/>
              </a:rPr>
              <a:t>E={e1, e2,…… en-1, en}</a:t>
            </a:r>
            <a:r>
              <a:rPr lang="zh-CN" altLang="en-US">
                <a:latin typeface="黑体" charset="-122"/>
                <a:ea typeface="黑体" charset="-122"/>
              </a:rPr>
              <a:t>，</a:t>
            </a:r>
            <a:r>
              <a:rPr lang="en-US" altLang="zh-CN">
                <a:latin typeface="黑体" charset="-122"/>
                <a:ea typeface="黑体" charset="-122"/>
              </a:rPr>
              <a:t>Ei= {e1, …ei-1, ei+1, … en-1, en}</a:t>
            </a:r>
          </a:p>
          <a:p>
            <a:pPr marL="914400" lvl="1" indent="-457200" eaLnBrk="1" hangingPunct="1">
              <a:buFont typeface="Wingdings" charset="2"/>
              <a:buNone/>
            </a:pPr>
            <a:r>
              <a:rPr lang="en-US" altLang="zh-CN">
                <a:latin typeface="黑体" charset="-122"/>
                <a:ea typeface="黑体" charset="-122"/>
              </a:rPr>
              <a:t>Perm(X)=</a:t>
            </a:r>
            <a:r>
              <a:rPr lang="zh-CN" altLang="en-US">
                <a:latin typeface="黑体" charset="-122"/>
                <a:ea typeface="黑体" charset="-122"/>
              </a:rPr>
              <a:t>集合</a:t>
            </a:r>
            <a:r>
              <a:rPr lang="en-US" altLang="zh-CN">
                <a:latin typeface="黑体" charset="-122"/>
                <a:ea typeface="黑体" charset="-122"/>
              </a:rPr>
              <a:t>X </a:t>
            </a:r>
            <a:r>
              <a:rPr lang="zh-CN" altLang="en-US">
                <a:latin typeface="黑体" charset="-122"/>
                <a:ea typeface="黑体" charset="-122"/>
              </a:rPr>
              <a:t>中元素的排列方式 。</a:t>
            </a:r>
          </a:p>
          <a:p>
            <a:pPr marL="914400" lvl="1" indent="-457200" eaLnBrk="1" hangingPunct="1">
              <a:buFont typeface="Wingdings" charset="2"/>
              <a:buNone/>
            </a:pPr>
            <a:r>
              <a:rPr lang="en-US" altLang="zh-CN">
                <a:latin typeface="黑体" charset="-122"/>
                <a:ea typeface="黑体" charset="-122"/>
              </a:rPr>
              <a:t>ei• Perm(X)=</a:t>
            </a:r>
            <a:r>
              <a:rPr lang="zh-CN" altLang="en-US">
                <a:latin typeface="黑体" charset="-122"/>
                <a:ea typeface="黑体" charset="-122"/>
              </a:rPr>
              <a:t>在</a:t>
            </a:r>
            <a:r>
              <a:rPr lang="en-US" altLang="zh-CN">
                <a:latin typeface="黑体" charset="-122"/>
                <a:ea typeface="黑体" charset="-122"/>
              </a:rPr>
              <a:t>perm (X) </a:t>
            </a:r>
            <a:r>
              <a:rPr lang="zh-CN" altLang="en-US">
                <a:latin typeface="黑体" charset="-122"/>
                <a:ea typeface="黑体" charset="-122"/>
              </a:rPr>
              <a:t>中的每个排列方式的前面均加上</a:t>
            </a:r>
            <a:r>
              <a:rPr lang="en-US" altLang="zh-CN">
                <a:latin typeface="黑体" charset="-122"/>
                <a:ea typeface="黑体" charset="-122"/>
              </a:rPr>
              <a:t>ei</a:t>
            </a:r>
            <a:r>
              <a:rPr lang="zh-CN" altLang="en-US">
                <a:latin typeface="黑体" charset="-122"/>
                <a:ea typeface="黑体" charset="-122"/>
              </a:rPr>
              <a:t>以后所得到的排列方式。</a:t>
            </a:r>
          </a:p>
          <a:p>
            <a:pPr marL="914400" lvl="1" indent="-457200" eaLnBrk="1" hangingPunct="1">
              <a:buFont typeface="Wingdings" charset="2"/>
              <a:buNone/>
            </a:pPr>
            <a:r>
              <a:rPr lang="en-US" altLang="zh-CN">
                <a:latin typeface="黑体" charset="-122"/>
                <a:ea typeface="黑体" charset="-122"/>
              </a:rPr>
              <a:t>E={a,b,c}</a:t>
            </a:r>
          </a:p>
          <a:p>
            <a:pPr marL="914400" lvl="1" indent="-457200" eaLnBrk="1" hangingPunct="1">
              <a:buFont typeface="Wingdings" charset="2"/>
              <a:buNone/>
            </a:pPr>
            <a:r>
              <a:rPr lang="en-US" altLang="zh-CN">
                <a:latin typeface="黑体" charset="-122"/>
                <a:ea typeface="黑体" charset="-122"/>
              </a:rPr>
              <a:t>E1= {b,c},    E2= {a,c},      E3= {a,b}</a:t>
            </a:r>
          </a:p>
          <a:p>
            <a:pPr marL="914400" lvl="1" indent="-457200" eaLnBrk="1" hangingPunct="1">
              <a:buFont typeface="Wingdings" charset="2"/>
              <a:buNone/>
            </a:pPr>
            <a:endParaRPr lang="en-US" altLang="zh-CN">
              <a:latin typeface="黑体" charset="-122"/>
              <a:ea typeface="黑体" charset="-122"/>
            </a:endParaRPr>
          </a:p>
          <a:p>
            <a:pPr marL="914400" lvl="1" indent="-457200" eaLnBrk="1" hangingPunct="1">
              <a:buFont typeface="Wingdings" charset="2"/>
              <a:buNone/>
            </a:pPr>
            <a:r>
              <a:rPr lang="en-US" altLang="zh-CN">
                <a:latin typeface="黑体" charset="-122"/>
                <a:ea typeface="黑体" charset="-122"/>
              </a:rPr>
              <a:t>Perm(E1)=(bc,cb)</a:t>
            </a:r>
          </a:p>
          <a:p>
            <a:pPr marL="914400" lvl="1" indent="-457200" eaLnBrk="1" hangingPunct="1">
              <a:buFont typeface="Wingdings" charset="2"/>
              <a:buNone/>
            </a:pPr>
            <a:r>
              <a:rPr lang="en-US" altLang="zh-CN">
                <a:latin typeface="黑体" charset="-122"/>
                <a:ea typeface="黑体" charset="-122"/>
              </a:rPr>
              <a:t>a • Perm(E1)=(abc,acb)</a:t>
            </a:r>
          </a:p>
          <a:p>
            <a:pPr marL="914400" lvl="1" indent="-457200" eaLnBrk="1" hangingPunct="1">
              <a:buFont typeface="Wingdings" charset="2"/>
              <a:buNone/>
            </a:pPr>
            <a:r>
              <a:rPr lang="en-US" altLang="zh-CN">
                <a:latin typeface="黑体" charset="-122"/>
                <a:ea typeface="黑体" charset="-122"/>
              </a:rPr>
              <a:t>Perm(E)=?</a:t>
            </a:r>
          </a:p>
          <a:p>
            <a:pPr marL="914400" lvl="1" indent="-457200" eaLnBrk="1" hangingPunct="1">
              <a:buFont typeface="Wingdings" charset="2"/>
              <a:buNone/>
            </a:pPr>
            <a:endParaRPr lang="zh-CN" altLang="en-US" sz="2800">
              <a:latin typeface="黑体" charset="-122"/>
              <a:ea typeface="黑体" charset="-122"/>
            </a:endParaRPr>
          </a:p>
          <a:p>
            <a:pPr marL="914400" lvl="1" indent="-457200" eaLnBrk="1" hangingPunct="1">
              <a:buFont typeface="Wingdings" charset="2"/>
              <a:buNone/>
            </a:pPr>
            <a:endParaRPr lang="zh-CN" altLang="en-US" sz="3200">
              <a:latin typeface="黑体" charset="-122"/>
              <a:ea typeface="黑体" charset="-122"/>
            </a:endParaRPr>
          </a:p>
        </p:txBody>
      </p:sp>
      <p:sp>
        <p:nvSpPr>
          <p:cNvPr id="36869" name="Rectangle 3"/>
          <p:cNvSpPr>
            <a:spLocks noGrp="1" noChangeArrowheads="1"/>
          </p:cNvSpPr>
          <p:nvPr>
            <p:ph type="title"/>
          </p:nvPr>
        </p:nvSpPr>
        <p:spPr>
          <a:xfrm>
            <a:off x="825500" y="333375"/>
            <a:ext cx="7340600" cy="609600"/>
          </a:xfrm>
          <a:noFill/>
        </p:spPr>
        <p:txBody>
          <a:bodyPr/>
          <a:lstStyle/>
          <a:p>
            <a:pPr marL="762000" indent="-762000" algn="l" eaLnBrk="1" hangingPunct="1"/>
            <a:r>
              <a:rPr lang="en-US" altLang="zh-CN" sz="4400">
                <a:latin typeface="黑体" charset="-122"/>
                <a:ea typeface="黑体" charset="-122"/>
              </a:rPr>
              <a:t>1.2.6 </a:t>
            </a:r>
            <a:r>
              <a:rPr lang="zh-CN" altLang="en-US" sz="4400">
                <a:latin typeface="黑体" charset="-122"/>
                <a:ea typeface="黑体" charset="-122"/>
              </a:rPr>
              <a:t>递归函数</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19A120-4661-4A5F-99BA-F8B2F231050B}" type="datetime1">
              <a:rPr lang="en-US"/>
              <a:pPr>
                <a:defRPr/>
              </a:pPr>
              <a:t>4/19/19</a:t>
            </a:fld>
            <a:endParaRPr lang="en-US" altLang="zh-CN"/>
          </a:p>
        </p:txBody>
      </p:sp>
      <p:sp>
        <p:nvSpPr>
          <p:cNvPr id="37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FEF19D2A-C43A-AD46-B1E6-5E090C934E49}" type="slidenum">
              <a:rPr kumimoji="0" lang="en-US" altLang="zh-CN" sz="1400">
                <a:solidFill>
                  <a:schemeClr val="tx1"/>
                </a:solidFill>
                <a:latin typeface="Tahoma" charset="0"/>
              </a:rPr>
              <a:pPr fontAlgn="base">
                <a:lnSpc>
                  <a:spcPct val="100000"/>
                </a:lnSpc>
                <a:spcBef>
                  <a:spcPct val="0"/>
                </a:spcBef>
                <a:buClrTx/>
                <a:buSzTx/>
                <a:buFontTx/>
                <a:buNone/>
              </a:pPr>
              <a:t>27</a:t>
            </a:fld>
            <a:endParaRPr kumimoji="0" lang="en-US" altLang="zh-CN" sz="1400">
              <a:solidFill>
                <a:schemeClr val="tx1"/>
              </a:solidFill>
              <a:latin typeface="Tahoma" charset="0"/>
            </a:endParaRPr>
          </a:p>
        </p:txBody>
      </p:sp>
      <p:sp>
        <p:nvSpPr>
          <p:cNvPr id="37892" name="Rectangle 2" descr="Rectangle: Click to edit Master text styles&#10;Second level&#10;Third level&#10;Fourth level&#10;Fifth level"/>
          <p:cNvSpPr>
            <a:spLocks noGrp="1" noChangeArrowheads="1"/>
          </p:cNvSpPr>
          <p:nvPr>
            <p:ph type="body" idx="1"/>
          </p:nvPr>
        </p:nvSpPr>
        <p:spPr>
          <a:xfrm>
            <a:off x="214313" y="1052513"/>
            <a:ext cx="8929687" cy="5195887"/>
          </a:xfrm>
        </p:spPr>
        <p:txBody>
          <a:bodyPr/>
          <a:lstStyle/>
          <a:p>
            <a:pPr marL="914400" lvl="1" indent="-457200" eaLnBrk="1" hangingPunct="1">
              <a:buFont typeface="Wingdings" charset="2"/>
              <a:buNone/>
            </a:pPr>
            <a:r>
              <a:rPr lang="en-US" altLang="zh-CN">
                <a:latin typeface="黑体" charset="-122"/>
                <a:ea typeface="黑体" charset="-122"/>
              </a:rPr>
              <a:t>E={a,b,c}</a:t>
            </a:r>
          </a:p>
          <a:p>
            <a:pPr marL="914400" lvl="1" indent="-457200" eaLnBrk="1" hangingPunct="1">
              <a:buFont typeface="Wingdings" charset="2"/>
              <a:buNone/>
            </a:pPr>
            <a:r>
              <a:rPr lang="en-US" altLang="zh-CN">
                <a:latin typeface="黑体" charset="-122"/>
                <a:ea typeface="黑体" charset="-122"/>
              </a:rPr>
              <a:t>perm(E)=a.perm({b,c})+b.perm({a,c})+c.perm({a,b})</a:t>
            </a:r>
            <a:r>
              <a:rPr lang="zh-CN" altLang="en-US">
                <a:latin typeface="黑体" charset="-122"/>
                <a:ea typeface="黑体" charset="-122"/>
              </a:rPr>
              <a:t>。</a:t>
            </a:r>
          </a:p>
          <a:p>
            <a:pPr marL="914400" lvl="1" indent="-457200" eaLnBrk="1" hangingPunct="1">
              <a:buFont typeface="Wingdings" charset="2"/>
              <a:buNone/>
            </a:pPr>
            <a:r>
              <a:rPr lang="zh-CN" altLang="en-US">
                <a:latin typeface="黑体" charset="-122"/>
                <a:ea typeface="黑体" charset="-122"/>
              </a:rPr>
              <a:t>同样，按照递归定义有</a:t>
            </a:r>
          </a:p>
          <a:p>
            <a:pPr marL="914400" lvl="1" indent="-457200" eaLnBrk="1" hangingPunct="1">
              <a:buFont typeface="Wingdings" charset="2"/>
              <a:buNone/>
            </a:pPr>
            <a:r>
              <a:rPr lang="en-US" altLang="zh-CN">
                <a:latin typeface="黑体" charset="-122"/>
                <a:ea typeface="黑体" charset="-122"/>
              </a:rPr>
              <a:t>perm({b,c})=b.perm({c})+c.perm({b}),</a:t>
            </a:r>
            <a:r>
              <a:rPr lang="zh-CN" altLang="en-US">
                <a:latin typeface="黑体" charset="-122"/>
                <a:ea typeface="黑体" charset="-122"/>
              </a:rPr>
              <a:t>所以</a:t>
            </a:r>
          </a:p>
          <a:p>
            <a:pPr marL="914400" lvl="1" indent="-457200" eaLnBrk="1" hangingPunct="1">
              <a:buFont typeface="Wingdings" charset="2"/>
              <a:buNone/>
            </a:pPr>
            <a:r>
              <a:rPr lang="en-US" altLang="zh-CN">
                <a:latin typeface="黑体" charset="-122"/>
                <a:ea typeface="黑体" charset="-122"/>
              </a:rPr>
              <a:t>a.perm({b,c})=ab.perm({c})+ac.perm({b})</a:t>
            </a:r>
          </a:p>
          <a:p>
            <a:pPr marL="914400" lvl="1" indent="-457200" eaLnBrk="1" hangingPunct="1">
              <a:buFont typeface="Wingdings" charset="2"/>
              <a:buNone/>
            </a:pPr>
            <a:r>
              <a:rPr lang="en-US" altLang="zh-CN">
                <a:latin typeface="黑体" charset="-122"/>
                <a:ea typeface="黑体" charset="-122"/>
              </a:rPr>
              <a:t>                    =ab.c+ac.b=(abc,acb)</a:t>
            </a:r>
            <a:r>
              <a:rPr lang="zh-CN" altLang="en-US">
                <a:latin typeface="黑体" charset="-122"/>
                <a:ea typeface="黑体" charset="-122"/>
              </a:rPr>
              <a:t>。</a:t>
            </a:r>
          </a:p>
          <a:p>
            <a:pPr marL="914400" lvl="1" indent="-457200" eaLnBrk="1" hangingPunct="1">
              <a:buFont typeface="Wingdings" charset="2"/>
              <a:buNone/>
            </a:pPr>
            <a:r>
              <a:rPr lang="zh-CN" altLang="en-US">
                <a:latin typeface="黑体" charset="-122"/>
                <a:ea typeface="黑体" charset="-122"/>
              </a:rPr>
              <a:t>同理可得</a:t>
            </a:r>
          </a:p>
          <a:p>
            <a:pPr marL="914400" lvl="1" indent="-457200" eaLnBrk="1" hangingPunct="1">
              <a:buFont typeface="Wingdings" charset="2"/>
              <a:buNone/>
            </a:pPr>
            <a:r>
              <a:rPr lang="en-US" altLang="zh-CN">
                <a:latin typeface="黑体" charset="-122"/>
                <a:ea typeface="黑体" charset="-122"/>
              </a:rPr>
              <a:t>b.perm({a,c})=ba.perm({c})+bc.perm({a})</a:t>
            </a:r>
          </a:p>
          <a:p>
            <a:pPr marL="914400" lvl="1" indent="-457200" eaLnBrk="1" hangingPunct="1">
              <a:buFont typeface="Wingdings" charset="2"/>
              <a:buNone/>
            </a:pPr>
            <a:r>
              <a:rPr lang="en-US" altLang="zh-CN">
                <a:latin typeface="黑体" charset="-122"/>
                <a:ea typeface="黑体" charset="-122"/>
              </a:rPr>
              <a:t>                    =ba.c+bc.a=(bac,bca)</a:t>
            </a:r>
            <a:r>
              <a:rPr lang="zh-CN" altLang="en-US">
                <a:latin typeface="黑体" charset="-122"/>
                <a:ea typeface="黑体" charset="-122"/>
              </a:rPr>
              <a:t>，</a:t>
            </a:r>
          </a:p>
          <a:p>
            <a:pPr marL="914400" lvl="1" indent="-457200" eaLnBrk="1" hangingPunct="1">
              <a:buFont typeface="Wingdings" charset="2"/>
              <a:buNone/>
            </a:pPr>
            <a:r>
              <a:rPr lang="en-US" altLang="zh-CN">
                <a:latin typeface="黑体" charset="-122"/>
                <a:ea typeface="黑体" charset="-122"/>
              </a:rPr>
              <a:t>c.perm({a,b})=ca.perm({b})+cb.perm({a})</a:t>
            </a:r>
          </a:p>
          <a:p>
            <a:pPr marL="914400" lvl="1" indent="-457200" eaLnBrk="1" hangingPunct="1">
              <a:buFont typeface="Wingdings" charset="2"/>
              <a:buNone/>
            </a:pPr>
            <a:r>
              <a:rPr lang="en-US" altLang="zh-CN">
                <a:latin typeface="黑体" charset="-122"/>
                <a:ea typeface="黑体" charset="-122"/>
              </a:rPr>
              <a:t>                    =ca.b+cb.a=(cab,cba)</a:t>
            </a:r>
            <a:r>
              <a:rPr lang="zh-CN" altLang="en-US">
                <a:latin typeface="黑体" charset="-122"/>
                <a:ea typeface="黑体" charset="-122"/>
              </a:rPr>
              <a:t>。</a:t>
            </a:r>
          </a:p>
          <a:p>
            <a:pPr marL="914400" lvl="1" indent="-457200" eaLnBrk="1" hangingPunct="1">
              <a:buFont typeface="Wingdings" charset="2"/>
              <a:buNone/>
            </a:pPr>
            <a:r>
              <a:rPr lang="zh-CN" altLang="en-US">
                <a:latin typeface="黑体" charset="-122"/>
                <a:ea typeface="黑体" charset="-122"/>
              </a:rPr>
              <a:t>所以</a:t>
            </a:r>
            <a:r>
              <a:rPr lang="en-US" altLang="zh-CN">
                <a:latin typeface="黑体" charset="-122"/>
                <a:ea typeface="黑体" charset="-122"/>
              </a:rPr>
              <a:t>perm(E)=(abc,acb,bac,bca,cab,cba)</a:t>
            </a:r>
            <a:r>
              <a:rPr lang="zh-CN" altLang="en-US">
                <a:latin typeface="黑体" charset="-122"/>
                <a:ea typeface="黑体" charset="-122"/>
              </a:rPr>
              <a:t>。</a:t>
            </a:r>
          </a:p>
          <a:p>
            <a:pPr marL="914400" lvl="1" indent="-457200" eaLnBrk="1" hangingPunct="1">
              <a:buFont typeface="Wingdings" charset="2"/>
              <a:buNone/>
            </a:pPr>
            <a:endParaRPr lang="zh-CN" altLang="en-US">
              <a:latin typeface="黑体" charset="-122"/>
              <a:ea typeface="黑体" charset="-122"/>
            </a:endParaRPr>
          </a:p>
          <a:p>
            <a:pPr marL="914400" lvl="1" indent="-457200" eaLnBrk="1" hangingPunct="1">
              <a:buFont typeface="Wingdings" charset="2"/>
              <a:buNone/>
            </a:pPr>
            <a:endParaRPr lang="zh-CN" altLang="en-US" sz="2800">
              <a:latin typeface="黑体" charset="-122"/>
              <a:ea typeface="黑体" charset="-122"/>
            </a:endParaRPr>
          </a:p>
          <a:p>
            <a:pPr marL="914400" lvl="1" indent="-457200" eaLnBrk="1" hangingPunct="1">
              <a:buFont typeface="Wingdings" charset="2"/>
              <a:buNone/>
            </a:pPr>
            <a:endParaRPr lang="zh-CN" altLang="en-US" sz="3200">
              <a:latin typeface="黑体" charset="-122"/>
              <a:ea typeface="黑体" charset="-122"/>
            </a:endParaRPr>
          </a:p>
        </p:txBody>
      </p:sp>
      <p:sp>
        <p:nvSpPr>
          <p:cNvPr id="37893" name="Rectangle 3"/>
          <p:cNvSpPr>
            <a:spLocks noGrp="1" noChangeArrowheads="1"/>
          </p:cNvSpPr>
          <p:nvPr>
            <p:ph type="title"/>
          </p:nvPr>
        </p:nvSpPr>
        <p:spPr>
          <a:xfrm>
            <a:off x="825500" y="333375"/>
            <a:ext cx="7340600" cy="609600"/>
          </a:xfrm>
          <a:noFill/>
        </p:spPr>
        <p:txBody>
          <a:bodyPr/>
          <a:lstStyle/>
          <a:p>
            <a:pPr marL="762000" indent="-762000" algn="l" eaLnBrk="1" hangingPunct="1"/>
            <a:r>
              <a:rPr lang="zh-CN" altLang="en-US" sz="4400">
                <a:latin typeface="黑体" charset="-122"/>
                <a:ea typeface="黑体" charset="-122"/>
              </a:rPr>
              <a:t>排列递归模拟</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214F2F6-1BD4-4008-A484-B632E90E3620}" type="datetime1">
              <a:rPr lang="en-US"/>
              <a:pPr>
                <a:defRPr/>
              </a:pPr>
              <a:t>4/19/19</a:t>
            </a:fld>
            <a:endParaRPr lang="en-US" altLang="zh-CN"/>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53DD1FF7-913D-D143-A4FA-A4D7BAFF1784}" type="slidenum">
              <a:rPr kumimoji="0" lang="en-US" altLang="zh-CN" sz="1400">
                <a:solidFill>
                  <a:schemeClr val="tx1"/>
                </a:solidFill>
                <a:latin typeface="Tahoma" charset="0"/>
              </a:rPr>
              <a:pPr fontAlgn="base">
                <a:lnSpc>
                  <a:spcPct val="100000"/>
                </a:lnSpc>
                <a:spcBef>
                  <a:spcPct val="0"/>
                </a:spcBef>
                <a:buClrTx/>
                <a:buSzTx/>
                <a:buFontTx/>
                <a:buNone/>
              </a:pPr>
              <a:t>28</a:t>
            </a:fld>
            <a:endParaRPr kumimoji="0" lang="en-US" altLang="zh-CN" sz="1400">
              <a:solidFill>
                <a:schemeClr val="tx1"/>
              </a:solidFill>
              <a:latin typeface="Tahoma" charset="0"/>
            </a:endParaRPr>
          </a:p>
        </p:txBody>
      </p:sp>
      <p:sp>
        <p:nvSpPr>
          <p:cNvPr id="38916" name="Rectangle 2" descr="Rectangle: Click to edit Master text styles&#10;Second level&#10;Third level&#10;Fourth level&#10;Fifth level"/>
          <p:cNvSpPr>
            <a:spLocks noGrp="1" noChangeArrowheads="1"/>
          </p:cNvSpPr>
          <p:nvPr>
            <p:ph type="body" idx="1"/>
          </p:nvPr>
        </p:nvSpPr>
        <p:spPr>
          <a:xfrm>
            <a:off x="250825" y="908050"/>
            <a:ext cx="8713788" cy="5689600"/>
          </a:xfrm>
        </p:spPr>
        <p:txBody>
          <a:bodyPr/>
          <a:lstStyle/>
          <a:p>
            <a:pPr marL="914400" lvl="1" indent="-457200" eaLnBrk="1" hangingPunct="1">
              <a:lnSpc>
                <a:spcPct val="80000"/>
              </a:lnSpc>
              <a:buFont typeface="Wingdings" charset="2"/>
              <a:buNone/>
            </a:pPr>
            <a:r>
              <a:rPr lang="zh-CN" altLang="en-US" sz="2000" b="1">
                <a:latin typeface="黑体" charset="-122"/>
                <a:ea typeface="黑体" charset="-122"/>
              </a:rPr>
              <a:t>程序</a:t>
            </a:r>
            <a:r>
              <a:rPr lang="en-US" altLang="zh-CN" sz="2000" b="1">
                <a:latin typeface="黑体" charset="-122"/>
                <a:ea typeface="黑体" charset="-122"/>
              </a:rPr>
              <a:t>1-10</a:t>
            </a:r>
            <a:r>
              <a:rPr lang="zh-CN" altLang="en-US" sz="2000" b="1">
                <a:latin typeface="黑体" charset="-122"/>
                <a:ea typeface="黑体" charset="-122"/>
              </a:rPr>
              <a:t>使用递归函数生成排列</a:t>
            </a:r>
          </a:p>
          <a:p>
            <a:pPr marL="914400" lvl="1" indent="-457200" eaLnBrk="1" hangingPunct="1">
              <a:lnSpc>
                <a:spcPct val="80000"/>
              </a:lnSpc>
              <a:buFont typeface="Wingdings" charset="2"/>
              <a:buNone/>
            </a:pPr>
            <a:r>
              <a:rPr lang="zh-CN" altLang="en-US" sz="2000" b="1">
                <a:latin typeface="黑体" charset="-122"/>
                <a:ea typeface="黑体" charset="-122"/>
              </a:rPr>
              <a:t>前缀为</a:t>
            </a:r>
            <a:r>
              <a:rPr lang="en-US" altLang="zh-CN" sz="2000" b="1">
                <a:latin typeface="黑体" charset="-122"/>
                <a:ea typeface="黑体" charset="-122"/>
              </a:rPr>
              <a:t>list[0</a:t>
            </a:r>
            <a:r>
              <a:rPr lang="zh-CN" altLang="en-US" sz="2000" b="1">
                <a:latin typeface="黑体" charset="-122"/>
                <a:ea typeface="黑体" charset="-122"/>
              </a:rPr>
              <a:t>：</a:t>
            </a:r>
            <a:r>
              <a:rPr lang="en-US" altLang="zh-CN" sz="2000" b="1">
                <a:latin typeface="黑体" charset="-122"/>
                <a:ea typeface="黑体" charset="-122"/>
              </a:rPr>
              <a:t>k-1],</a:t>
            </a:r>
            <a:r>
              <a:rPr lang="zh-CN" altLang="en-US" sz="2000" b="1">
                <a:latin typeface="黑体" charset="-122"/>
                <a:ea typeface="黑体" charset="-122"/>
              </a:rPr>
              <a:t>后边为</a:t>
            </a:r>
            <a:r>
              <a:rPr lang="en-US" altLang="zh-CN" sz="2000" b="1">
                <a:latin typeface="黑体" charset="-122"/>
                <a:ea typeface="黑体" charset="-122"/>
              </a:rPr>
              <a:t>list[k</a:t>
            </a:r>
            <a:r>
              <a:rPr lang="zh-CN" altLang="en-US" sz="2000" b="1">
                <a:latin typeface="黑体" charset="-122"/>
                <a:ea typeface="黑体" charset="-122"/>
              </a:rPr>
              <a:t>：</a:t>
            </a:r>
            <a:r>
              <a:rPr lang="en-US" altLang="zh-CN" sz="2000" b="1">
                <a:latin typeface="黑体" charset="-122"/>
                <a:ea typeface="黑体" charset="-122"/>
              </a:rPr>
              <a:t>m]</a:t>
            </a:r>
            <a:r>
              <a:rPr lang="zh-CN" altLang="en-US" sz="2000" b="1">
                <a:latin typeface="黑体" charset="-122"/>
                <a:ea typeface="黑体" charset="-122"/>
              </a:rPr>
              <a:t>的全排列</a:t>
            </a:r>
          </a:p>
          <a:p>
            <a:pPr marL="914400" lvl="1" indent="-457200" eaLnBrk="1" hangingPunct="1">
              <a:lnSpc>
                <a:spcPct val="80000"/>
              </a:lnSpc>
              <a:buFont typeface="Wingdings" charset="2"/>
              <a:buNone/>
            </a:pPr>
            <a:r>
              <a:rPr lang="en-US" altLang="zh-CN" sz="2000" b="1">
                <a:latin typeface="黑体" charset="-122"/>
                <a:ea typeface="黑体" charset="-122"/>
              </a:rPr>
              <a:t>template&lt;class T&gt;</a:t>
            </a:r>
          </a:p>
          <a:p>
            <a:pPr marL="914400" lvl="1" indent="-457200" eaLnBrk="1" hangingPunct="1">
              <a:lnSpc>
                <a:spcPct val="80000"/>
              </a:lnSpc>
              <a:buFont typeface="Wingdings" charset="2"/>
              <a:buNone/>
            </a:pPr>
            <a:r>
              <a:rPr lang="en-US" altLang="zh-CN" sz="2000" b="1">
                <a:latin typeface="黑体" charset="-122"/>
                <a:ea typeface="黑体" charset="-122"/>
              </a:rPr>
              <a:t>Void Perm(T list[],int k,int m)</a:t>
            </a:r>
          </a:p>
          <a:p>
            <a:pPr marL="914400" lvl="1" indent="-457200" eaLnBrk="1" hangingPunct="1">
              <a:lnSpc>
                <a:spcPct val="80000"/>
              </a:lnSpc>
              <a:buFont typeface="Wingdings" charset="2"/>
              <a:buNone/>
            </a:pPr>
            <a:r>
              <a:rPr lang="en-US" altLang="zh-CN" sz="2000" b="1">
                <a:latin typeface="黑体" charset="-122"/>
                <a:ea typeface="黑体" charset="-122"/>
              </a:rPr>
              <a:t>{//</a:t>
            </a:r>
            <a:r>
              <a:rPr lang="zh-CN" altLang="en-US" sz="2000" b="1">
                <a:latin typeface="黑体" charset="-122"/>
                <a:ea typeface="黑体" charset="-122"/>
              </a:rPr>
              <a:t>生成</a:t>
            </a:r>
            <a:r>
              <a:rPr lang="en-US" altLang="zh-CN" sz="2000" b="1">
                <a:latin typeface="黑体" charset="-122"/>
                <a:ea typeface="黑体" charset="-122"/>
              </a:rPr>
              <a:t>list[k</a:t>
            </a:r>
            <a:r>
              <a:rPr lang="zh-CN" altLang="en-US" sz="2000" b="1">
                <a:latin typeface="黑体" charset="-122"/>
                <a:ea typeface="黑体" charset="-122"/>
              </a:rPr>
              <a:t>：</a:t>
            </a:r>
            <a:r>
              <a:rPr lang="en-US" altLang="zh-CN" sz="2000" b="1">
                <a:latin typeface="黑体" charset="-122"/>
                <a:ea typeface="黑体" charset="-122"/>
              </a:rPr>
              <a:t>m]</a:t>
            </a:r>
            <a:r>
              <a:rPr lang="zh-CN" altLang="en-US" sz="2000" b="1">
                <a:latin typeface="黑体" charset="-122"/>
                <a:ea typeface="黑体" charset="-122"/>
              </a:rPr>
              <a:t>的所有排列方式</a:t>
            </a:r>
          </a:p>
          <a:p>
            <a:pPr marL="914400" lvl="1" indent="-457200" eaLnBrk="1" hangingPunct="1">
              <a:lnSpc>
                <a:spcPct val="80000"/>
              </a:lnSpc>
              <a:buFont typeface="Wingdings" charset="2"/>
              <a:buNone/>
            </a:pPr>
            <a:r>
              <a:rPr lang="zh-CN" altLang="en-US" sz="2000" b="1">
                <a:latin typeface="黑体" charset="-122"/>
                <a:ea typeface="黑体" charset="-122"/>
              </a:rPr>
              <a:t>	</a:t>
            </a:r>
            <a:r>
              <a:rPr lang="en-US" altLang="zh-CN" sz="2000" b="1">
                <a:latin typeface="黑体" charset="-122"/>
                <a:ea typeface="黑体" charset="-122"/>
              </a:rPr>
              <a:t>int i;</a:t>
            </a:r>
          </a:p>
          <a:p>
            <a:pPr marL="914400" lvl="1" indent="-457200" eaLnBrk="1" hangingPunct="1">
              <a:lnSpc>
                <a:spcPct val="80000"/>
              </a:lnSpc>
              <a:buFont typeface="Wingdings" charset="2"/>
              <a:buNone/>
            </a:pPr>
            <a:r>
              <a:rPr lang="en-US" altLang="zh-CN" sz="2000" b="1">
                <a:latin typeface="黑体" charset="-122"/>
                <a:ea typeface="黑体" charset="-122"/>
              </a:rPr>
              <a:t>	if(k == m){</a:t>
            </a:r>
            <a:r>
              <a:rPr lang="en-US" altLang="zh-CN" sz="2000" b="1">
                <a:solidFill>
                  <a:srgbClr val="0033CC"/>
                </a:solidFill>
                <a:latin typeface="黑体" charset="-122"/>
                <a:ea typeface="黑体" charset="-122"/>
              </a:rPr>
              <a:t>//</a:t>
            </a:r>
            <a:r>
              <a:rPr lang="zh-CN" altLang="en-US" sz="2000" b="1">
                <a:solidFill>
                  <a:srgbClr val="0033CC"/>
                </a:solidFill>
                <a:latin typeface="黑体" charset="-122"/>
                <a:ea typeface="黑体" charset="-122"/>
              </a:rPr>
              <a:t>输出一个排列方式</a:t>
            </a:r>
          </a:p>
          <a:p>
            <a:pPr marL="914400" lvl="1" indent="-457200" eaLnBrk="1" hangingPunct="1">
              <a:lnSpc>
                <a:spcPct val="80000"/>
              </a:lnSpc>
              <a:buFont typeface="Wingdings" charset="2"/>
              <a:buNone/>
            </a:pPr>
            <a:r>
              <a:rPr lang="zh-CN" altLang="en-US" sz="2000" b="1">
                <a:latin typeface="黑体" charset="-122"/>
                <a:ea typeface="黑体" charset="-122"/>
              </a:rPr>
              <a:t>		</a:t>
            </a:r>
            <a:r>
              <a:rPr lang="en-US" altLang="zh-CN" sz="2000" b="1">
                <a:latin typeface="黑体" charset="-122"/>
                <a:ea typeface="黑体" charset="-122"/>
              </a:rPr>
              <a:t>for(i=0;i&lt;=m;i++)</a:t>
            </a:r>
          </a:p>
          <a:p>
            <a:pPr marL="914400" lvl="1" indent="-457200" eaLnBrk="1" hangingPunct="1">
              <a:lnSpc>
                <a:spcPct val="80000"/>
              </a:lnSpc>
              <a:buFont typeface="Wingdings" charset="2"/>
              <a:buNone/>
            </a:pPr>
            <a:r>
              <a:rPr lang="en-US" altLang="zh-CN" sz="2000" b="1">
                <a:latin typeface="黑体" charset="-122"/>
                <a:ea typeface="黑体" charset="-122"/>
              </a:rPr>
              <a:t>		   cout&lt;&lt;list[i];</a:t>
            </a:r>
          </a:p>
          <a:p>
            <a:pPr marL="914400" lvl="1" indent="-457200" eaLnBrk="1" hangingPunct="1">
              <a:lnSpc>
                <a:spcPct val="80000"/>
              </a:lnSpc>
              <a:buFont typeface="Wingdings" charset="2"/>
              <a:buNone/>
            </a:pPr>
            <a:r>
              <a:rPr lang="en-US" altLang="zh-CN" sz="2000" b="1">
                <a:latin typeface="黑体" charset="-122"/>
                <a:ea typeface="黑体" charset="-122"/>
              </a:rPr>
              <a:t>		cout&lt;&lt;endl;</a:t>
            </a:r>
          </a:p>
          <a:p>
            <a:pPr marL="914400" lvl="1" indent="-457200" eaLnBrk="1" hangingPunct="1">
              <a:lnSpc>
                <a:spcPct val="80000"/>
              </a:lnSpc>
              <a:buFont typeface="Wingdings" charset="2"/>
              <a:buNone/>
            </a:pPr>
            <a:r>
              <a:rPr lang="en-US" altLang="zh-CN" sz="2000" b="1">
                <a:latin typeface="黑体" charset="-122"/>
                <a:ea typeface="黑体" charset="-122"/>
              </a:rPr>
              <a:t>	}</a:t>
            </a:r>
          </a:p>
          <a:p>
            <a:pPr marL="914400" lvl="1" indent="-457200" eaLnBrk="1" hangingPunct="1">
              <a:lnSpc>
                <a:spcPct val="80000"/>
              </a:lnSpc>
              <a:buFont typeface="Wingdings" charset="2"/>
              <a:buNone/>
            </a:pPr>
            <a:r>
              <a:rPr lang="en-US" altLang="zh-CN" sz="2000" b="1">
                <a:latin typeface="黑体" charset="-122"/>
                <a:ea typeface="黑体" charset="-122"/>
              </a:rPr>
              <a:t>	else//</a:t>
            </a:r>
            <a:r>
              <a:rPr lang="en-US" altLang="zh-CN" sz="2000" b="1">
                <a:solidFill>
                  <a:srgbClr val="0033CC"/>
                </a:solidFill>
                <a:latin typeface="黑体" charset="-122"/>
                <a:ea typeface="黑体" charset="-122"/>
              </a:rPr>
              <a:t>list[k</a:t>
            </a:r>
            <a:r>
              <a:rPr lang="zh-CN" altLang="en-US" sz="2000" b="1">
                <a:solidFill>
                  <a:srgbClr val="0033CC"/>
                </a:solidFill>
                <a:latin typeface="黑体" charset="-122"/>
                <a:ea typeface="黑体" charset="-122"/>
              </a:rPr>
              <a:t>：</a:t>
            </a:r>
            <a:r>
              <a:rPr lang="en-US" altLang="zh-CN" sz="2000" b="1">
                <a:solidFill>
                  <a:srgbClr val="0033CC"/>
                </a:solidFill>
                <a:latin typeface="黑体" charset="-122"/>
                <a:ea typeface="黑体" charset="-122"/>
              </a:rPr>
              <a:t>m]</a:t>
            </a:r>
            <a:r>
              <a:rPr lang="zh-CN" altLang="en-US" sz="2000" b="1">
                <a:solidFill>
                  <a:srgbClr val="0033CC"/>
                </a:solidFill>
                <a:latin typeface="黑体" charset="-122"/>
                <a:ea typeface="黑体" charset="-122"/>
              </a:rPr>
              <a:t>有多个排列方式，递归地产生这些排列方式</a:t>
            </a:r>
          </a:p>
          <a:p>
            <a:pPr marL="914400" lvl="1" indent="-457200" eaLnBrk="1" hangingPunct="1">
              <a:lnSpc>
                <a:spcPct val="80000"/>
              </a:lnSpc>
              <a:buFont typeface="Wingdings" charset="2"/>
              <a:buNone/>
            </a:pPr>
            <a:r>
              <a:rPr lang="zh-CN" altLang="en-US" sz="2000" b="1">
                <a:latin typeface="黑体" charset="-122"/>
                <a:ea typeface="黑体" charset="-122"/>
              </a:rPr>
              <a:t>		</a:t>
            </a:r>
            <a:r>
              <a:rPr lang="en-US" altLang="zh-CN" sz="2000" b="1">
                <a:latin typeface="黑体" charset="-122"/>
                <a:ea typeface="黑体" charset="-122"/>
              </a:rPr>
              <a:t>for(i=k;i&lt;=m;i++){</a:t>
            </a:r>
          </a:p>
          <a:p>
            <a:pPr marL="914400" lvl="1" indent="-457200" eaLnBrk="1" hangingPunct="1">
              <a:lnSpc>
                <a:spcPct val="80000"/>
              </a:lnSpc>
              <a:buFont typeface="Wingdings" charset="2"/>
              <a:buNone/>
            </a:pPr>
            <a:r>
              <a:rPr lang="en-US" altLang="zh-CN" sz="2000" b="1">
                <a:latin typeface="黑体" charset="-122"/>
                <a:ea typeface="黑体" charset="-122"/>
              </a:rPr>
              <a:t>			Swap(list[k],list[i]);</a:t>
            </a:r>
          </a:p>
          <a:p>
            <a:pPr marL="914400" lvl="1" indent="-457200" eaLnBrk="1" hangingPunct="1">
              <a:lnSpc>
                <a:spcPct val="80000"/>
              </a:lnSpc>
              <a:buFont typeface="Wingdings" charset="2"/>
              <a:buNone/>
            </a:pPr>
            <a:r>
              <a:rPr lang="en-US" altLang="zh-CN" sz="2000" b="1">
                <a:latin typeface="黑体" charset="-122"/>
                <a:ea typeface="黑体" charset="-122"/>
              </a:rPr>
              <a:t>			Perm(list,k+1,m);</a:t>
            </a:r>
          </a:p>
          <a:p>
            <a:pPr marL="914400" lvl="1" indent="-457200" eaLnBrk="1" hangingPunct="1">
              <a:lnSpc>
                <a:spcPct val="80000"/>
              </a:lnSpc>
              <a:buFont typeface="Wingdings" charset="2"/>
              <a:buNone/>
            </a:pPr>
            <a:r>
              <a:rPr lang="en-US" altLang="zh-CN" sz="2000" b="1">
                <a:latin typeface="黑体" charset="-122"/>
                <a:ea typeface="黑体" charset="-122"/>
              </a:rPr>
              <a:t>			Swap(list[k],list[i]);</a:t>
            </a:r>
          </a:p>
          <a:p>
            <a:pPr marL="914400" lvl="1" indent="-457200" eaLnBrk="1" hangingPunct="1">
              <a:lnSpc>
                <a:spcPct val="80000"/>
              </a:lnSpc>
              <a:buFont typeface="Wingdings" charset="2"/>
              <a:buNone/>
            </a:pPr>
            <a:r>
              <a:rPr lang="en-US" altLang="zh-CN" sz="2000" b="1">
                <a:latin typeface="黑体" charset="-122"/>
                <a:ea typeface="黑体" charset="-122"/>
              </a:rPr>
              <a:t>		}</a:t>
            </a:r>
          </a:p>
          <a:p>
            <a:pPr marL="914400" lvl="1" indent="-457200" eaLnBrk="1" hangingPunct="1">
              <a:lnSpc>
                <a:spcPct val="80000"/>
              </a:lnSpc>
              <a:buFont typeface="Wingdings" charset="2"/>
              <a:buNone/>
            </a:pPr>
            <a:r>
              <a:rPr lang="en-US" altLang="zh-CN" sz="2000" b="1">
                <a:latin typeface="黑体" charset="-122"/>
                <a:ea typeface="黑体" charset="-122"/>
              </a:rPr>
              <a:t>}</a:t>
            </a:r>
          </a:p>
        </p:txBody>
      </p:sp>
      <p:sp>
        <p:nvSpPr>
          <p:cNvPr id="38917" name="Rectangle 3"/>
          <p:cNvSpPr>
            <a:spLocks noGrp="1" noChangeArrowheads="1"/>
          </p:cNvSpPr>
          <p:nvPr>
            <p:ph type="title"/>
          </p:nvPr>
        </p:nvSpPr>
        <p:spPr>
          <a:xfrm>
            <a:off x="609600" y="0"/>
            <a:ext cx="7772400" cy="914400"/>
          </a:xfrm>
          <a:noFill/>
        </p:spPr>
        <p:txBody>
          <a:bodyPr/>
          <a:lstStyle/>
          <a:p>
            <a:pPr marL="762000" indent="-762000" algn="l" eaLnBrk="1" hangingPunct="1"/>
            <a:r>
              <a:rPr lang="zh-CN" altLang="en-US" sz="4400">
                <a:latin typeface="黑体" charset="-122"/>
                <a:ea typeface="黑体" charset="-122"/>
              </a:rPr>
              <a:t>排列递归实现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19A120-4661-4A5F-99BA-F8B2F231050B}" type="datetime1">
              <a:rPr lang="en-US"/>
              <a:pPr>
                <a:defRPr/>
              </a:pPr>
              <a:t>4/19/19</a:t>
            </a:fld>
            <a:endParaRPr lang="en-US" altLang="zh-CN"/>
          </a:p>
        </p:txBody>
      </p:sp>
      <p:sp>
        <p:nvSpPr>
          <p:cNvPr id="399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D0B1ED52-2EE9-4E4D-B7AA-8917F6938E50}" type="slidenum">
              <a:rPr kumimoji="0" lang="en-US" altLang="zh-CN" sz="1400">
                <a:solidFill>
                  <a:schemeClr val="tx1"/>
                </a:solidFill>
                <a:latin typeface="Tahoma" charset="0"/>
              </a:rPr>
              <a:pPr fontAlgn="base">
                <a:lnSpc>
                  <a:spcPct val="100000"/>
                </a:lnSpc>
                <a:spcBef>
                  <a:spcPct val="0"/>
                </a:spcBef>
                <a:buClrTx/>
                <a:buSzTx/>
                <a:buFontTx/>
                <a:buNone/>
              </a:pPr>
              <a:t>29</a:t>
            </a:fld>
            <a:endParaRPr kumimoji="0" lang="en-US" altLang="zh-CN" sz="1400">
              <a:solidFill>
                <a:schemeClr val="tx1"/>
              </a:solidFill>
              <a:latin typeface="Tahoma" charset="0"/>
            </a:endParaRPr>
          </a:p>
        </p:txBody>
      </p:sp>
      <p:sp>
        <p:nvSpPr>
          <p:cNvPr id="60420" name="Rectangle 2" descr="Rectangle: Click to edit Master text styles&#10;Second level&#10;Third level&#10;Fourth level&#10;Fifth level"/>
          <p:cNvSpPr>
            <a:spLocks noGrp="1" noChangeArrowheads="1"/>
          </p:cNvSpPr>
          <p:nvPr>
            <p:ph type="body" idx="1"/>
          </p:nvPr>
        </p:nvSpPr>
        <p:spPr>
          <a:xfrm>
            <a:off x="214313" y="1655763"/>
            <a:ext cx="8929687" cy="5195887"/>
          </a:xfrm>
        </p:spPr>
        <p:txBody>
          <a:bodyPr/>
          <a:lstStyle/>
          <a:p>
            <a:pPr lvl="1" eaLnBrk="1" hangingPunct="1">
              <a:buFont typeface="Wingdings" charset="2"/>
              <a:buChar char="n"/>
            </a:pPr>
            <a:r>
              <a:rPr lang="zh-CN" altLang="en-US" sz="2800">
                <a:latin typeface="黑体" charset="-122"/>
                <a:ea typeface="黑体" charset="-122"/>
              </a:rPr>
              <a:t>递归优点：</a:t>
            </a:r>
          </a:p>
          <a:p>
            <a:pPr lvl="1" eaLnBrk="1" hangingPunct="1">
              <a:buFont typeface="Wingdings" charset="2"/>
              <a:buNone/>
            </a:pPr>
            <a:r>
              <a:rPr lang="en-US" altLang="zh-CN">
                <a:latin typeface="黑体" charset="-122"/>
                <a:ea typeface="黑体" charset="-122"/>
              </a:rPr>
              <a:t>	</a:t>
            </a:r>
            <a:r>
              <a:rPr lang="zh-CN" altLang="en-US">
                <a:latin typeface="黑体" charset="-122"/>
                <a:ea typeface="黑体" charset="-122"/>
              </a:rPr>
              <a:t>递归简洁、易编写、易懂</a:t>
            </a:r>
          </a:p>
          <a:p>
            <a:pPr lvl="1" eaLnBrk="1" hangingPunct="1">
              <a:buFont typeface="Wingdings" charset="2"/>
              <a:buNone/>
            </a:pPr>
            <a:r>
              <a:rPr lang="en-US" altLang="zh-CN">
                <a:latin typeface="黑体" charset="-122"/>
                <a:ea typeface="黑体" charset="-122"/>
              </a:rPr>
              <a:t>	</a:t>
            </a:r>
            <a:r>
              <a:rPr lang="zh-CN" altLang="en-US">
                <a:latin typeface="黑体" charset="-122"/>
                <a:ea typeface="黑体" charset="-122"/>
              </a:rPr>
              <a:t>易证明正确性</a:t>
            </a:r>
          </a:p>
          <a:p>
            <a:pPr lvl="1" eaLnBrk="1" hangingPunct="1">
              <a:buFont typeface="Wingdings" charset="2"/>
              <a:buChar char="n"/>
            </a:pPr>
            <a:r>
              <a:rPr lang="zh-CN" altLang="en-US" sz="2800">
                <a:latin typeface="黑体" charset="-122"/>
                <a:ea typeface="黑体" charset="-122"/>
              </a:rPr>
              <a:t>递归缺点：</a:t>
            </a:r>
          </a:p>
          <a:p>
            <a:pPr lvl="1" eaLnBrk="1" hangingPunct="1">
              <a:buFont typeface="Wingdings" charset="2"/>
              <a:buNone/>
            </a:pPr>
            <a:r>
              <a:rPr lang="en-US" altLang="zh-CN">
                <a:latin typeface="黑体" charset="-122"/>
                <a:ea typeface="黑体" charset="-122"/>
              </a:rPr>
              <a:t>	</a:t>
            </a:r>
            <a:r>
              <a:rPr lang="zh-CN" altLang="en-US">
                <a:latin typeface="黑体" charset="-122"/>
                <a:ea typeface="黑体" charset="-122"/>
              </a:rPr>
              <a:t>递归效率低</a:t>
            </a:r>
          </a:p>
          <a:p>
            <a:pPr lvl="1" eaLnBrk="1" hangingPunct="1">
              <a:buFont typeface="Wingdings" charset="2"/>
              <a:buNone/>
            </a:pPr>
            <a:r>
              <a:rPr lang="en-US" altLang="zh-CN">
                <a:latin typeface="黑体" charset="-122"/>
                <a:ea typeface="黑体" charset="-122"/>
              </a:rPr>
              <a:t>	</a:t>
            </a:r>
            <a:r>
              <a:rPr lang="zh-CN" altLang="en-US">
                <a:latin typeface="黑体" charset="-122"/>
                <a:ea typeface="黑体" charset="-122"/>
              </a:rPr>
              <a:t>重复计算多</a:t>
            </a:r>
          </a:p>
          <a:p>
            <a:pPr lvl="1" eaLnBrk="1" hangingPunct="1">
              <a:buFont typeface="Wingdings" charset="2"/>
              <a:buNone/>
            </a:pPr>
            <a:endParaRPr lang="zh-CN" altLang="en-US">
              <a:latin typeface="黑体" charset="-122"/>
              <a:ea typeface="黑体" charset="-122"/>
            </a:endParaRPr>
          </a:p>
          <a:p>
            <a:pPr lvl="1" eaLnBrk="1" hangingPunct="1">
              <a:buFont typeface="Wingdings" charset="2"/>
              <a:buNone/>
            </a:pPr>
            <a:endParaRPr lang="zh-CN" altLang="en-US" sz="2800">
              <a:latin typeface="黑体" charset="-122"/>
              <a:ea typeface="黑体" charset="-122"/>
            </a:endParaRPr>
          </a:p>
          <a:p>
            <a:pPr lvl="1" eaLnBrk="1" hangingPunct="1">
              <a:buFont typeface="Wingdings" charset="2"/>
              <a:buNone/>
            </a:pPr>
            <a:endParaRPr lang="zh-CN" altLang="en-US" sz="3200">
              <a:latin typeface="黑体" charset="-122"/>
              <a:ea typeface="黑体" charset="-122"/>
            </a:endParaRPr>
          </a:p>
        </p:txBody>
      </p:sp>
      <p:sp>
        <p:nvSpPr>
          <p:cNvPr id="39941" name="Rectangle 3"/>
          <p:cNvSpPr>
            <a:spLocks noGrp="1" noChangeArrowheads="1"/>
          </p:cNvSpPr>
          <p:nvPr>
            <p:ph type="title"/>
          </p:nvPr>
        </p:nvSpPr>
        <p:spPr>
          <a:xfrm>
            <a:off x="825500" y="333375"/>
            <a:ext cx="7340600" cy="609600"/>
          </a:xfrm>
          <a:noFill/>
        </p:spPr>
        <p:txBody>
          <a:bodyPr/>
          <a:lstStyle/>
          <a:p>
            <a:pPr marL="762000" indent="-762000" algn="l" eaLnBrk="1" hangingPunct="1"/>
            <a:r>
              <a:rPr lang="en-US" altLang="zh-CN" sz="4400">
                <a:latin typeface="黑体" charset="-122"/>
                <a:ea typeface="黑体" charset="-122"/>
              </a:rPr>
              <a:t>1.2.6 </a:t>
            </a:r>
            <a:r>
              <a:rPr lang="zh-CN" altLang="en-US" sz="4400">
                <a:latin typeface="黑体" charset="-122"/>
                <a:ea typeface="黑体" charset="-122"/>
              </a:rPr>
              <a:t>递归函数</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1832A6B-42DF-4AC3-98D4-4762EF960032}" type="datetime1">
              <a:rPr lang="en-US"/>
              <a:pPr>
                <a:defRPr/>
              </a:pPr>
              <a:t>4/19/19</a:t>
            </a:fld>
            <a:endParaRPr lang="en-US" altLang="zh-CN"/>
          </a:p>
        </p:txBody>
      </p:sp>
      <p:sp>
        <p:nvSpPr>
          <p:cNvPr id="71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7F3FD9AA-1F57-A045-8846-2CF7046A35DA}" type="slidenum">
              <a:rPr kumimoji="0" lang="en-US" altLang="zh-CN" sz="1400">
                <a:solidFill>
                  <a:schemeClr val="tx1"/>
                </a:solidFill>
                <a:latin typeface="Tahoma" charset="0"/>
              </a:rPr>
              <a:pPr fontAlgn="base">
                <a:lnSpc>
                  <a:spcPct val="100000"/>
                </a:lnSpc>
                <a:spcBef>
                  <a:spcPct val="0"/>
                </a:spcBef>
                <a:buClrTx/>
                <a:buSzTx/>
                <a:buFontTx/>
                <a:buNone/>
              </a:pPr>
              <a:t>3</a:t>
            </a:fld>
            <a:endParaRPr kumimoji="0" lang="en-US" altLang="zh-CN" sz="1400">
              <a:solidFill>
                <a:schemeClr val="tx1"/>
              </a:solidFill>
              <a:latin typeface="Tahoma" charset="0"/>
            </a:endParaRPr>
          </a:p>
        </p:txBody>
      </p:sp>
      <p:sp>
        <p:nvSpPr>
          <p:cNvPr id="7172" name="Rectangle 2" descr="Rectangle: Click to edit Master text styles&#10;Second level&#10;Third level&#10;Fourth level&#10;Fifth level"/>
          <p:cNvSpPr>
            <a:spLocks noGrp="1" noChangeArrowheads="1"/>
          </p:cNvSpPr>
          <p:nvPr>
            <p:ph type="body" idx="1"/>
          </p:nvPr>
        </p:nvSpPr>
        <p:spPr>
          <a:xfrm>
            <a:off x="611188" y="1052513"/>
            <a:ext cx="8064500" cy="5545137"/>
          </a:xfrm>
        </p:spPr>
        <p:txBody>
          <a:bodyPr/>
          <a:lstStyle/>
          <a:p>
            <a:pPr marL="914400" lvl="1" indent="-457200" eaLnBrk="1" hangingPunct="1">
              <a:lnSpc>
                <a:spcPct val="90000"/>
              </a:lnSpc>
              <a:buFont typeface="Wingdings" charset="2"/>
              <a:buAutoNum type="arabicPeriod"/>
            </a:pPr>
            <a:r>
              <a:rPr lang="en-US" altLang="zh-CN" sz="3200">
                <a:latin typeface="黑体" charset="-122"/>
                <a:ea typeface="黑体" charset="-122"/>
              </a:rPr>
              <a:t>Value Parameters </a:t>
            </a:r>
          </a:p>
          <a:p>
            <a:pPr marL="914400" lvl="1" indent="-457200" eaLnBrk="1" hangingPunct="1">
              <a:lnSpc>
                <a:spcPct val="90000"/>
              </a:lnSpc>
              <a:buFont typeface="Wingdings" charset="2"/>
              <a:buAutoNum type="arabicPeriod"/>
            </a:pPr>
            <a:r>
              <a:rPr lang="en-US" altLang="zh-CN" sz="3200">
                <a:latin typeface="黑体" charset="-122"/>
                <a:ea typeface="黑体" charset="-122"/>
              </a:rPr>
              <a:t>Template Functions </a:t>
            </a:r>
          </a:p>
          <a:p>
            <a:pPr marL="914400" lvl="1" indent="-457200" eaLnBrk="1" hangingPunct="1">
              <a:lnSpc>
                <a:spcPct val="90000"/>
              </a:lnSpc>
              <a:buFont typeface="Wingdings" charset="2"/>
              <a:buAutoNum type="arabicPeriod"/>
            </a:pPr>
            <a:r>
              <a:rPr lang="en-US" altLang="zh-CN" sz="3200">
                <a:latin typeface="黑体" charset="-122"/>
                <a:ea typeface="黑体" charset="-122"/>
              </a:rPr>
              <a:t>Reference Parameters</a:t>
            </a:r>
          </a:p>
          <a:p>
            <a:pPr marL="914400" lvl="1" indent="-457200" eaLnBrk="1" hangingPunct="1">
              <a:lnSpc>
                <a:spcPct val="90000"/>
              </a:lnSpc>
              <a:buFont typeface="Wingdings" charset="2"/>
              <a:buAutoNum type="arabicPeriod"/>
            </a:pPr>
            <a:r>
              <a:rPr lang="en-US" altLang="zh-CN" sz="3200">
                <a:latin typeface="黑体" charset="-122"/>
                <a:ea typeface="黑体" charset="-122"/>
              </a:rPr>
              <a:t>Const Reference Parameters </a:t>
            </a:r>
          </a:p>
          <a:p>
            <a:pPr marL="914400" lvl="1" indent="-457200" eaLnBrk="1" hangingPunct="1">
              <a:lnSpc>
                <a:spcPct val="90000"/>
              </a:lnSpc>
              <a:buFont typeface="Wingdings" charset="2"/>
              <a:buAutoNum type="arabicPeriod"/>
            </a:pPr>
            <a:r>
              <a:rPr lang="en-US" altLang="zh-CN" sz="3200">
                <a:latin typeface="黑体" charset="-122"/>
                <a:ea typeface="黑体" charset="-122"/>
              </a:rPr>
              <a:t>Return Values </a:t>
            </a:r>
          </a:p>
          <a:p>
            <a:pPr marL="914400" lvl="1" indent="-457200" eaLnBrk="1" hangingPunct="1">
              <a:lnSpc>
                <a:spcPct val="90000"/>
              </a:lnSpc>
              <a:buFont typeface="Wingdings" charset="2"/>
              <a:buAutoNum type="arabicPeriod"/>
            </a:pPr>
            <a:r>
              <a:rPr lang="zh-CN" altLang="en-US" sz="3200">
                <a:solidFill>
                  <a:srgbClr val="FF0000"/>
                </a:solidFill>
                <a:latin typeface="黑体" charset="-122"/>
                <a:ea typeface="黑体" charset="-122"/>
              </a:rPr>
              <a:t>递归函数</a:t>
            </a:r>
            <a:r>
              <a:rPr lang="en-US" altLang="zh-CN" sz="3200">
                <a:solidFill>
                  <a:srgbClr val="FF0000"/>
                </a:solidFill>
                <a:latin typeface="黑体" charset="-122"/>
                <a:ea typeface="黑体" charset="-122"/>
              </a:rPr>
              <a:t>(Recursive Functions</a:t>
            </a:r>
            <a:r>
              <a:rPr lang="en-US" altLang="zh-CN" sz="3200">
                <a:latin typeface="黑体" charset="-122"/>
                <a:ea typeface="黑体" charset="-122"/>
              </a:rPr>
              <a:t>)</a:t>
            </a:r>
          </a:p>
          <a:p>
            <a:pPr marL="1295400" lvl="2" indent="-381000" eaLnBrk="1" hangingPunct="1">
              <a:lnSpc>
                <a:spcPct val="90000"/>
              </a:lnSpc>
              <a:buFont typeface="Wingdings" charset="2"/>
              <a:buAutoNum type="arabicPeriod"/>
            </a:pPr>
            <a:r>
              <a:rPr lang="zh-CN" altLang="en-US" sz="2400">
                <a:solidFill>
                  <a:srgbClr val="0033CC"/>
                </a:solidFill>
                <a:latin typeface="黑体" charset="-122"/>
                <a:ea typeface="黑体" charset="-122"/>
              </a:rPr>
              <a:t>斐波那契数列</a:t>
            </a:r>
            <a:r>
              <a:rPr lang="en-US" altLang="zh-CN" sz="2400">
                <a:solidFill>
                  <a:srgbClr val="0033CC"/>
                </a:solidFill>
                <a:latin typeface="黑体" charset="-122"/>
                <a:ea typeface="黑体" charset="-122"/>
              </a:rPr>
              <a:t>(Fibonacci numbers)</a:t>
            </a:r>
          </a:p>
          <a:p>
            <a:pPr marL="1295400" lvl="2" indent="-381000" eaLnBrk="1" hangingPunct="1">
              <a:lnSpc>
                <a:spcPct val="90000"/>
              </a:lnSpc>
              <a:buFont typeface="Wingdings" charset="2"/>
              <a:buAutoNum type="arabicPeriod"/>
            </a:pPr>
            <a:r>
              <a:rPr lang="zh-CN" altLang="en-US" sz="2400">
                <a:solidFill>
                  <a:srgbClr val="0033CC"/>
                </a:solidFill>
                <a:latin typeface="黑体" charset="-122"/>
                <a:ea typeface="黑体" charset="-122"/>
              </a:rPr>
              <a:t>阶乘</a:t>
            </a:r>
            <a:r>
              <a:rPr lang="en-US" altLang="zh-CN" sz="2400">
                <a:solidFill>
                  <a:srgbClr val="0033CC"/>
                </a:solidFill>
                <a:latin typeface="黑体" charset="-122"/>
                <a:ea typeface="黑体" charset="-122"/>
              </a:rPr>
              <a:t>(Factorial)</a:t>
            </a:r>
          </a:p>
          <a:p>
            <a:pPr marL="1295400" lvl="2" indent="-381000" eaLnBrk="1" hangingPunct="1">
              <a:lnSpc>
                <a:spcPct val="90000"/>
              </a:lnSpc>
              <a:buFont typeface="Wingdings" charset="2"/>
              <a:buAutoNum type="arabicPeriod"/>
            </a:pPr>
            <a:r>
              <a:rPr lang="zh-CN" altLang="en-US" sz="2400">
                <a:solidFill>
                  <a:srgbClr val="0033CC"/>
                </a:solidFill>
                <a:latin typeface="黑体" charset="-122"/>
                <a:ea typeface="黑体" charset="-122"/>
              </a:rPr>
              <a:t>排列</a:t>
            </a:r>
            <a:r>
              <a:rPr lang="en-US" altLang="zh-CN" sz="2400">
                <a:solidFill>
                  <a:srgbClr val="0033CC"/>
                </a:solidFill>
                <a:latin typeface="黑体" charset="-122"/>
                <a:ea typeface="黑体" charset="-122"/>
              </a:rPr>
              <a:t>(Permutations)</a:t>
            </a:r>
          </a:p>
        </p:txBody>
      </p:sp>
      <p:sp>
        <p:nvSpPr>
          <p:cNvPr id="7173" name="Rectangle 3"/>
          <p:cNvSpPr>
            <a:spLocks noGrp="1" noChangeArrowheads="1"/>
          </p:cNvSpPr>
          <p:nvPr>
            <p:ph type="title"/>
          </p:nvPr>
        </p:nvSpPr>
        <p:spPr>
          <a:xfrm>
            <a:off x="611188" y="0"/>
            <a:ext cx="7772400" cy="914400"/>
          </a:xfrm>
          <a:noFill/>
        </p:spPr>
        <p:txBody>
          <a:bodyPr/>
          <a:lstStyle/>
          <a:p>
            <a:pPr marL="762000" indent="-762000" algn="l" eaLnBrk="1" hangingPunct="1"/>
            <a:r>
              <a:rPr lang="en-US" altLang="zh-CN">
                <a:latin typeface="黑体" charset="-122"/>
                <a:ea typeface="黑体" charset="-122"/>
              </a:rPr>
              <a:t>1.2 Functions and Parameters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19A120-4661-4A5F-99BA-F8B2F231050B}" type="datetime1">
              <a:rPr lang="en-US"/>
              <a:pPr>
                <a:defRPr/>
              </a:pPr>
              <a:t>4/19/19</a:t>
            </a:fld>
            <a:endParaRPr lang="en-US" altLang="zh-CN"/>
          </a:p>
        </p:txBody>
      </p:sp>
      <p:sp>
        <p:nvSpPr>
          <p:cNvPr id="40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3FD6B91B-1DBF-0349-B59E-70733C2690DF}" type="slidenum">
              <a:rPr kumimoji="0" lang="en-US" altLang="zh-CN" sz="1400">
                <a:solidFill>
                  <a:schemeClr val="tx1"/>
                </a:solidFill>
                <a:latin typeface="Tahoma" charset="0"/>
              </a:rPr>
              <a:pPr fontAlgn="base">
                <a:lnSpc>
                  <a:spcPct val="100000"/>
                </a:lnSpc>
                <a:spcBef>
                  <a:spcPct val="0"/>
                </a:spcBef>
                <a:buClrTx/>
                <a:buSzTx/>
                <a:buFontTx/>
                <a:buNone/>
              </a:pPr>
              <a:t>30</a:t>
            </a:fld>
            <a:endParaRPr kumimoji="0" lang="en-US" altLang="zh-CN" sz="1400">
              <a:solidFill>
                <a:schemeClr val="tx1"/>
              </a:solidFill>
              <a:latin typeface="Tahoma" charset="0"/>
            </a:endParaRPr>
          </a:p>
        </p:txBody>
      </p:sp>
      <p:sp>
        <p:nvSpPr>
          <p:cNvPr id="60420" name="Rectangle 2" descr="Rectangle: Click to edit Master text styles&#10;Second level&#10;Third level&#10;Fourth level&#10;Fifth level"/>
          <p:cNvSpPr>
            <a:spLocks noGrp="1" noChangeArrowheads="1"/>
          </p:cNvSpPr>
          <p:nvPr>
            <p:ph type="body" idx="1"/>
          </p:nvPr>
        </p:nvSpPr>
        <p:spPr>
          <a:xfrm>
            <a:off x="214313" y="1655763"/>
            <a:ext cx="8929687" cy="5195887"/>
          </a:xfrm>
        </p:spPr>
        <p:txBody>
          <a:bodyPr/>
          <a:lstStyle/>
          <a:p>
            <a:pPr lvl="1" eaLnBrk="1" hangingPunct="1">
              <a:buFont typeface="Wingdings" charset="2"/>
              <a:buChar char="n"/>
            </a:pPr>
            <a:r>
              <a:rPr lang="zh-CN" altLang="en-US" sz="2800">
                <a:latin typeface="黑体" charset="-122"/>
                <a:ea typeface="黑体" charset="-122"/>
              </a:rPr>
              <a:t>递归函数改为非递归</a:t>
            </a:r>
          </a:p>
          <a:p>
            <a:pPr lvl="1" eaLnBrk="1" hangingPunct="1">
              <a:buFont typeface="Wingdings" charset="2"/>
              <a:buChar char="n"/>
            </a:pPr>
            <a:r>
              <a:rPr lang="zh-CN" altLang="en-US" sz="2800">
                <a:latin typeface="黑体" charset="-122"/>
                <a:ea typeface="黑体" charset="-122"/>
              </a:rPr>
              <a:t>改为非递归的目的是提高效率</a:t>
            </a:r>
          </a:p>
          <a:p>
            <a:pPr lvl="1" eaLnBrk="1" hangingPunct="1">
              <a:buFont typeface="Wingdings" charset="2"/>
              <a:buChar char="n"/>
            </a:pPr>
            <a:r>
              <a:rPr lang="zh-CN" altLang="en-US" sz="2800">
                <a:latin typeface="黑体" charset="-122"/>
                <a:ea typeface="黑体" charset="-122"/>
              </a:rPr>
              <a:t>单向递归可直接用迭代实现非递归</a:t>
            </a:r>
          </a:p>
          <a:p>
            <a:pPr lvl="1" eaLnBrk="1" hangingPunct="1">
              <a:buFont typeface="Wingdings" charset="2"/>
              <a:buChar char="n"/>
            </a:pPr>
            <a:r>
              <a:rPr lang="zh-CN" altLang="en-US" sz="2800">
                <a:latin typeface="黑体" charset="-122"/>
                <a:ea typeface="黑体" charset="-122"/>
              </a:rPr>
              <a:t>其他情形必须借助栈实现非递归</a:t>
            </a:r>
          </a:p>
          <a:p>
            <a:pPr lvl="1" eaLnBrk="1" hangingPunct="1">
              <a:buFont typeface="Wingdings" charset="2"/>
              <a:buNone/>
            </a:pPr>
            <a:endParaRPr lang="zh-CN" altLang="en-US">
              <a:latin typeface="黑体" charset="-122"/>
              <a:ea typeface="黑体" charset="-122"/>
            </a:endParaRPr>
          </a:p>
          <a:p>
            <a:pPr lvl="1" eaLnBrk="1" hangingPunct="1">
              <a:buFont typeface="Wingdings" charset="2"/>
              <a:buNone/>
            </a:pPr>
            <a:endParaRPr lang="zh-CN" altLang="en-US" sz="2800">
              <a:latin typeface="黑体" charset="-122"/>
              <a:ea typeface="黑体" charset="-122"/>
            </a:endParaRPr>
          </a:p>
          <a:p>
            <a:pPr lvl="1" eaLnBrk="1" hangingPunct="1">
              <a:buFont typeface="Wingdings" charset="2"/>
              <a:buNone/>
            </a:pPr>
            <a:endParaRPr lang="zh-CN" altLang="en-US" sz="3200">
              <a:latin typeface="黑体" charset="-122"/>
              <a:ea typeface="黑体" charset="-122"/>
            </a:endParaRPr>
          </a:p>
        </p:txBody>
      </p:sp>
      <p:sp>
        <p:nvSpPr>
          <p:cNvPr id="40965" name="Rectangle 3"/>
          <p:cNvSpPr>
            <a:spLocks noGrp="1" noChangeArrowheads="1"/>
          </p:cNvSpPr>
          <p:nvPr>
            <p:ph type="title"/>
          </p:nvPr>
        </p:nvSpPr>
        <p:spPr>
          <a:xfrm>
            <a:off x="825500" y="333375"/>
            <a:ext cx="7340600" cy="609600"/>
          </a:xfrm>
          <a:noFill/>
        </p:spPr>
        <p:txBody>
          <a:bodyPr/>
          <a:lstStyle/>
          <a:p>
            <a:pPr marL="762000" indent="-762000" algn="l" eaLnBrk="1" hangingPunct="1"/>
            <a:r>
              <a:rPr lang="en-US" altLang="zh-CN" sz="4400">
                <a:latin typeface="黑体" charset="-122"/>
                <a:ea typeface="黑体" charset="-122"/>
              </a:rPr>
              <a:t>1.2.6 </a:t>
            </a:r>
            <a:r>
              <a:rPr lang="zh-CN" altLang="en-US" sz="4400">
                <a:latin typeface="黑体" charset="-122"/>
                <a:ea typeface="黑体" charset="-122"/>
              </a:rPr>
              <a:t>递归函数</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19A120-4661-4A5F-99BA-F8B2F231050B}" type="datetime1">
              <a:rPr lang="en-US"/>
              <a:pPr>
                <a:defRPr/>
              </a:pPr>
              <a:t>4/19/19</a:t>
            </a:fld>
            <a:endParaRPr lang="en-US" altLang="zh-CN"/>
          </a:p>
        </p:txBody>
      </p:sp>
      <p:sp>
        <p:nvSpPr>
          <p:cNvPr id="41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62F412C9-A492-6D4A-BCA7-B07901E0593C}" type="slidenum">
              <a:rPr kumimoji="0" lang="en-US" altLang="zh-CN" sz="1400">
                <a:solidFill>
                  <a:schemeClr val="tx1"/>
                </a:solidFill>
                <a:latin typeface="Tahoma" charset="0"/>
              </a:rPr>
              <a:pPr fontAlgn="base">
                <a:lnSpc>
                  <a:spcPct val="100000"/>
                </a:lnSpc>
                <a:spcBef>
                  <a:spcPct val="0"/>
                </a:spcBef>
                <a:buClrTx/>
                <a:buSzTx/>
                <a:buFontTx/>
                <a:buNone/>
              </a:pPr>
              <a:t>31</a:t>
            </a:fld>
            <a:endParaRPr kumimoji="0" lang="en-US" altLang="zh-CN" sz="1400">
              <a:solidFill>
                <a:schemeClr val="tx1"/>
              </a:solidFill>
              <a:latin typeface="Tahoma" charset="0"/>
            </a:endParaRPr>
          </a:p>
        </p:txBody>
      </p:sp>
      <p:sp>
        <p:nvSpPr>
          <p:cNvPr id="41988" name="Rectangle 2" descr="Rectangle: Click to edit Master text styles&#10;Second level&#10;Third level&#10;Fourth level&#10;Fifth level"/>
          <p:cNvSpPr>
            <a:spLocks noGrp="1" noChangeArrowheads="1"/>
          </p:cNvSpPr>
          <p:nvPr>
            <p:ph type="body" idx="1"/>
          </p:nvPr>
        </p:nvSpPr>
        <p:spPr>
          <a:xfrm>
            <a:off x="214313" y="1509713"/>
            <a:ext cx="8929687" cy="5195887"/>
          </a:xfrm>
        </p:spPr>
        <p:txBody>
          <a:bodyPr/>
          <a:lstStyle/>
          <a:p>
            <a:pPr marL="457200" lvl="1" indent="0" eaLnBrk="1" hangingPunct="1">
              <a:buFont typeface="Wingdings" charset="2"/>
              <a:buNone/>
            </a:pPr>
            <a:r>
              <a:rPr lang="zh-CN" altLang="en-US" sz="2800">
                <a:latin typeface="黑体" charset="-122"/>
                <a:ea typeface="黑体" charset="-122"/>
              </a:rPr>
              <a:t>阶乘非递归实现</a:t>
            </a:r>
          </a:p>
          <a:p>
            <a:pPr marL="457200" lvl="1" indent="0" eaLnBrk="1" hangingPunct="1">
              <a:buFont typeface="Wingdings" charset="2"/>
              <a:buNone/>
            </a:pPr>
            <a:r>
              <a:rPr lang="zh-CN" altLang="en-US" sz="2800">
                <a:latin typeface="黑体" charset="-122"/>
                <a:ea typeface="黑体" charset="-122"/>
              </a:rPr>
              <a:t>计算</a:t>
            </a:r>
            <a:r>
              <a:rPr lang="en-US" altLang="zh-CN" sz="2800">
                <a:latin typeface="黑体" charset="-122"/>
                <a:ea typeface="黑体" charset="-122"/>
              </a:rPr>
              <a:t>n</a:t>
            </a:r>
            <a:r>
              <a:rPr lang="zh-CN" altLang="en-US" sz="2800">
                <a:latin typeface="黑体" charset="-122"/>
                <a:ea typeface="黑体" charset="-122"/>
              </a:rPr>
              <a:t>！的非递归函数</a:t>
            </a:r>
          </a:p>
          <a:p>
            <a:pPr marL="457200" lvl="1" indent="0" eaLnBrk="1" hangingPunct="1">
              <a:buFont typeface="Wingdings" charset="2"/>
              <a:buNone/>
            </a:pPr>
            <a:r>
              <a:rPr lang="en-US" altLang="zh-CN">
                <a:latin typeface="黑体" charset="-122"/>
                <a:ea typeface="黑体" charset="-122"/>
              </a:rPr>
              <a:t>int  Factorial(int n)</a:t>
            </a:r>
          </a:p>
          <a:p>
            <a:pPr marL="457200" lvl="1" indent="0" eaLnBrk="1" hangingPunct="1">
              <a:buFont typeface="Wingdings" charset="2"/>
              <a:buNone/>
            </a:pPr>
            <a:r>
              <a:rPr lang="en-US" altLang="zh-CN">
                <a:latin typeface="黑体" charset="-122"/>
                <a:ea typeface="黑体" charset="-122"/>
              </a:rPr>
              <a:t>{//</a:t>
            </a:r>
            <a:r>
              <a:rPr lang="zh-CN" altLang="en-US">
                <a:latin typeface="黑体" charset="-122"/>
                <a:ea typeface="黑体" charset="-122"/>
              </a:rPr>
              <a:t>计算</a:t>
            </a:r>
            <a:r>
              <a:rPr lang="en-US" altLang="zh-CN">
                <a:latin typeface="黑体" charset="-122"/>
                <a:ea typeface="黑体" charset="-122"/>
              </a:rPr>
              <a:t>n</a:t>
            </a:r>
            <a:r>
              <a:rPr lang="zh-CN" altLang="en-US">
                <a:latin typeface="黑体" charset="-122"/>
                <a:ea typeface="黑体" charset="-122"/>
              </a:rPr>
              <a:t>！</a:t>
            </a:r>
          </a:p>
          <a:p>
            <a:pPr marL="457200" lvl="1" indent="0" eaLnBrk="1" hangingPunct="1">
              <a:buFont typeface="Wingdings" charset="2"/>
              <a:buNone/>
            </a:pPr>
            <a:r>
              <a:rPr lang="zh-CN" altLang="en-US">
                <a:latin typeface="黑体" charset="-122"/>
                <a:ea typeface="黑体" charset="-122"/>
              </a:rPr>
              <a:t>	</a:t>
            </a:r>
            <a:r>
              <a:rPr lang="en-US" altLang="zh-CN">
                <a:latin typeface="黑体" charset="-122"/>
                <a:ea typeface="黑体" charset="-122"/>
              </a:rPr>
              <a:t>if(n&lt;=1) return 1;</a:t>
            </a:r>
          </a:p>
          <a:p>
            <a:pPr marL="457200" lvl="1" indent="0" eaLnBrk="1" hangingPunct="1">
              <a:buFont typeface="Wingdings" charset="2"/>
              <a:buNone/>
            </a:pPr>
            <a:r>
              <a:rPr lang="en-US" altLang="zh-CN">
                <a:latin typeface="黑体" charset="-122"/>
                <a:ea typeface="黑体" charset="-122"/>
              </a:rPr>
              <a:t>	int f=2;</a:t>
            </a:r>
          </a:p>
          <a:p>
            <a:pPr marL="457200" lvl="1" indent="0" eaLnBrk="1" hangingPunct="1">
              <a:buFont typeface="Wingdings" charset="2"/>
              <a:buNone/>
            </a:pPr>
            <a:r>
              <a:rPr lang="en-US" altLang="zh-CN">
                <a:latin typeface="黑体" charset="-122"/>
                <a:ea typeface="黑体" charset="-122"/>
              </a:rPr>
              <a:t>	for(int i=3;i&lt;=n;i++)</a:t>
            </a:r>
          </a:p>
          <a:p>
            <a:pPr marL="457200" lvl="1" indent="0" eaLnBrk="1" hangingPunct="1">
              <a:buFont typeface="Wingdings" charset="2"/>
              <a:buNone/>
            </a:pPr>
            <a:r>
              <a:rPr lang="en-US" altLang="zh-CN">
                <a:latin typeface="黑体" charset="-122"/>
                <a:ea typeface="黑体" charset="-122"/>
              </a:rPr>
              <a:t>		f*=i;</a:t>
            </a:r>
          </a:p>
          <a:p>
            <a:pPr marL="457200" lvl="1" indent="0" eaLnBrk="1" hangingPunct="1">
              <a:buFont typeface="Wingdings" charset="2"/>
              <a:buNone/>
            </a:pPr>
            <a:r>
              <a:rPr lang="en-US" altLang="zh-CN">
                <a:latin typeface="黑体" charset="-122"/>
                <a:ea typeface="黑体" charset="-122"/>
              </a:rPr>
              <a:t>	return f;</a:t>
            </a:r>
          </a:p>
          <a:p>
            <a:pPr marL="457200" lvl="1" indent="0" eaLnBrk="1" hangingPunct="1">
              <a:buFont typeface="Wingdings" charset="2"/>
              <a:buNone/>
            </a:pPr>
            <a:r>
              <a:rPr lang="en-US" altLang="zh-CN">
                <a:latin typeface="黑体" charset="-122"/>
                <a:ea typeface="黑体" charset="-122"/>
              </a:rPr>
              <a:t>}</a:t>
            </a:r>
          </a:p>
        </p:txBody>
      </p:sp>
      <p:sp>
        <p:nvSpPr>
          <p:cNvPr id="41989" name="Rectangle 3"/>
          <p:cNvSpPr>
            <a:spLocks noGrp="1" noChangeArrowheads="1"/>
          </p:cNvSpPr>
          <p:nvPr>
            <p:ph type="title"/>
          </p:nvPr>
        </p:nvSpPr>
        <p:spPr>
          <a:xfrm>
            <a:off x="685800" y="188913"/>
            <a:ext cx="7340600" cy="609600"/>
          </a:xfrm>
          <a:noFill/>
        </p:spPr>
        <p:txBody>
          <a:bodyPr/>
          <a:lstStyle/>
          <a:p>
            <a:pPr marL="762000" indent="-762000" algn="l" eaLnBrk="1" hangingPunct="1"/>
            <a:r>
              <a:rPr lang="en-US" altLang="zh-CN" sz="4400">
                <a:latin typeface="黑体" charset="-122"/>
                <a:ea typeface="黑体" charset="-122"/>
              </a:rPr>
              <a:t>1.2.6 </a:t>
            </a:r>
            <a:r>
              <a:rPr lang="zh-CN" altLang="en-US" sz="4400">
                <a:latin typeface="黑体" charset="-122"/>
                <a:ea typeface="黑体" charset="-122"/>
              </a:rPr>
              <a:t>递归函数</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19A120-4661-4A5F-99BA-F8B2F231050B}" type="datetime1">
              <a:rPr lang="en-US"/>
              <a:pPr>
                <a:defRPr/>
              </a:pPr>
              <a:t>4/19/19</a:t>
            </a:fld>
            <a:endParaRPr lang="en-US" altLang="zh-CN"/>
          </a:p>
        </p:txBody>
      </p:sp>
      <p:sp>
        <p:nvSpPr>
          <p:cNvPr id="43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88061ECE-0353-164F-B138-3615F9A50410}" type="slidenum">
              <a:rPr kumimoji="0" lang="en-US" altLang="zh-CN" sz="1400">
                <a:solidFill>
                  <a:schemeClr val="tx1"/>
                </a:solidFill>
                <a:latin typeface="Tahoma" charset="0"/>
              </a:rPr>
              <a:pPr fontAlgn="base">
                <a:lnSpc>
                  <a:spcPct val="100000"/>
                </a:lnSpc>
                <a:spcBef>
                  <a:spcPct val="0"/>
                </a:spcBef>
                <a:buClrTx/>
                <a:buSzTx/>
                <a:buFontTx/>
                <a:buNone/>
              </a:pPr>
              <a:t>32</a:t>
            </a:fld>
            <a:endParaRPr kumimoji="0" lang="en-US" altLang="zh-CN" sz="1400">
              <a:solidFill>
                <a:schemeClr val="tx1"/>
              </a:solidFill>
              <a:latin typeface="Tahoma" charset="0"/>
            </a:endParaRPr>
          </a:p>
        </p:txBody>
      </p:sp>
      <p:sp>
        <p:nvSpPr>
          <p:cNvPr id="43012" name="Rectangle 2" descr="Rectangle: Click to edit Master text styles&#10;Second level&#10;Third level&#10;Fourth level&#10;Fifth level"/>
          <p:cNvSpPr>
            <a:spLocks noGrp="1" noChangeArrowheads="1"/>
          </p:cNvSpPr>
          <p:nvPr>
            <p:ph type="body" idx="1"/>
          </p:nvPr>
        </p:nvSpPr>
        <p:spPr>
          <a:xfrm>
            <a:off x="611188" y="1655763"/>
            <a:ext cx="8532812" cy="5195887"/>
          </a:xfrm>
        </p:spPr>
        <p:txBody>
          <a:bodyPr/>
          <a:lstStyle/>
          <a:p>
            <a:pPr marL="457200" lvl="1" indent="0" eaLnBrk="1" hangingPunct="1">
              <a:buFont typeface="Wingdings" charset="2"/>
              <a:buNone/>
            </a:pPr>
            <a:r>
              <a:rPr lang="zh-CN" altLang="en-US" sz="2800">
                <a:latin typeface="黑体" charset="-122"/>
                <a:ea typeface="黑体" charset="-122"/>
              </a:rPr>
              <a:t>斐波那契数列非递归实现</a:t>
            </a:r>
          </a:p>
          <a:p>
            <a:pPr marL="457200" lvl="1" indent="0" eaLnBrk="1" hangingPunct="1">
              <a:buFont typeface="Wingdings" charset="2"/>
              <a:buNone/>
            </a:pPr>
            <a:r>
              <a:rPr lang="en-US" altLang="zh-CN">
                <a:latin typeface="黑体" charset="-122"/>
                <a:ea typeface="黑体" charset="-122"/>
              </a:rPr>
              <a:t>long Fib ( long n ) {</a:t>
            </a:r>
          </a:p>
          <a:p>
            <a:pPr marL="457200" lvl="1" indent="0" eaLnBrk="1" hangingPunct="1">
              <a:buFont typeface="Wingdings" charset="2"/>
              <a:buNone/>
            </a:pPr>
            <a:r>
              <a:rPr lang="en-US" altLang="zh-CN">
                <a:latin typeface="黑体" charset="-122"/>
                <a:ea typeface="黑体" charset="-122"/>
              </a:rPr>
              <a:t>    if ( n &lt;= 1 ) return n;</a:t>
            </a:r>
          </a:p>
          <a:p>
            <a:pPr marL="457200" lvl="1" indent="0" eaLnBrk="1" hangingPunct="1">
              <a:buFont typeface="Wingdings" charset="2"/>
              <a:buNone/>
            </a:pPr>
            <a:r>
              <a:rPr lang="en-US" altLang="zh-CN">
                <a:latin typeface="黑体" charset="-122"/>
                <a:ea typeface="黑体" charset="-122"/>
              </a:rPr>
              <a:t>    long twoback = 0,  oneback = 1,  Current;</a:t>
            </a:r>
          </a:p>
          <a:p>
            <a:pPr marL="457200" lvl="1" indent="0" eaLnBrk="1" hangingPunct="1">
              <a:buFont typeface="Wingdings" charset="2"/>
              <a:buNone/>
            </a:pPr>
            <a:r>
              <a:rPr lang="en-US" altLang="zh-CN">
                <a:latin typeface="黑体" charset="-122"/>
                <a:ea typeface="黑体" charset="-122"/>
              </a:rPr>
              <a:t>    for ( int i = 2; i &lt;= n; i++ ) {</a:t>
            </a:r>
          </a:p>
          <a:p>
            <a:pPr marL="457200" lvl="1" indent="0" eaLnBrk="1" hangingPunct="1">
              <a:buFont typeface="Wingdings" charset="2"/>
              <a:buNone/>
            </a:pPr>
            <a:r>
              <a:rPr lang="en-US" altLang="zh-CN">
                <a:latin typeface="黑体" charset="-122"/>
                <a:ea typeface="黑体" charset="-122"/>
              </a:rPr>
              <a:t>       Current = twoback + oneback;</a:t>
            </a:r>
          </a:p>
          <a:p>
            <a:pPr marL="457200" lvl="1" indent="0" eaLnBrk="1" hangingPunct="1">
              <a:buFont typeface="Wingdings" charset="2"/>
              <a:buNone/>
            </a:pPr>
            <a:r>
              <a:rPr lang="en-US" altLang="zh-CN">
                <a:latin typeface="黑体" charset="-122"/>
                <a:ea typeface="黑体" charset="-122"/>
              </a:rPr>
              <a:t>       twoback = oneback;   oneback = Current;</a:t>
            </a:r>
          </a:p>
          <a:p>
            <a:pPr marL="457200" lvl="1" indent="0" eaLnBrk="1" hangingPunct="1">
              <a:buFont typeface="Wingdings" charset="2"/>
              <a:buNone/>
            </a:pPr>
            <a:r>
              <a:rPr lang="en-US" altLang="zh-CN">
                <a:latin typeface="黑体" charset="-122"/>
                <a:ea typeface="黑体" charset="-122"/>
              </a:rPr>
              <a:t>	 }</a:t>
            </a:r>
          </a:p>
          <a:p>
            <a:pPr marL="457200" lvl="1" indent="0" eaLnBrk="1" hangingPunct="1">
              <a:buFont typeface="Wingdings" charset="2"/>
              <a:buNone/>
            </a:pPr>
            <a:r>
              <a:rPr lang="en-US" altLang="zh-CN">
                <a:latin typeface="黑体" charset="-122"/>
                <a:ea typeface="黑体" charset="-122"/>
              </a:rPr>
              <a:t>	 return Current;</a:t>
            </a:r>
          </a:p>
          <a:p>
            <a:pPr marL="457200" lvl="1" indent="0" eaLnBrk="1" hangingPunct="1">
              <a:buFont typeface="Wingdings" charset="2"/>
              <a:buNone/>
            </a:pPr>
            <a:r>
              <a:rPr lang="en-US" altLang="zh-CN">
                <a:latin typeface="黑体" charset="-122"/>
                <a:ea typeface="黑体" charset="-122"/>
              </a:rPr>
              <a:t>}</a:t>
            </a:r>
          </a:p>
        </p:txBody>
      </p:sp>
      <p:sp>
        <p:nvSpPr>
          <p:cNvPr id="43013" name="Rectangle 3"/>
          <p:cNvSpPr>
            <a:spLocks noGrp="1" noChangeArrowheads="1"/>
          </p:cNvSpPr>
          <p:nvPr>
            <p:ph type="title"/>
          </p:nvPr>
        </p:nvSpPr>
        <p:spPr>
          <a:xfrm>
            <a:off x="685800" y="188913"/>
            <a:ext cx="7340600" cy="609600"/>
          </a:xfrm>
          <a:noFill/>
        </p:spPr>
        <p:txBody>
          <a:bodyPr/>
          <a:lstStyle/>
          <a:p>
            <a:pPr marL="762000" indent="-762000" algn="l" eaLnBrk="1" hangingPunct="1"/>
            <a:r>
              <a:rPr lang="en-US" altLang="zh-CN" sz="4400">
                <a:latin typeface="黑体" charset="-122"/>
                <a:ea typeface="黑体" charset="-122"/>
              </a:rPr>
              <a:t>1.2.6 </a:t>
            </a:r>
            <a:r>
              <a:rPr lang="zh-CN" altLang="en-US" sz="4400">
                <a:latin typeface="黑体" charset="-122"/>
                <a:ea typeface="黑体" charset="-122"/>
              </a:rPr>
              <a:t>递归函数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19A120-4661-4A5F-99BA-F8B2F231050B}" type="datetime1">
              <a:rPr lang="en-US"/>
              <a:pPr>
                <a:defRPr/>
              </a:pPr>
              <a:t>4/19/19</a:t>
            </a:fld>
            <a:endParaRPr lang="en-US" altLang="zh-CN"/>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1FFEA8B2-48AC-FD42-B650-7DAB45EFC3D4}" type="slidenum">
              <a:rPr kumimoji="0" lang="en-US" altLang="zh-CN" sz="1400">
                <a:solidFill>
                  <a:schemeClr val="tx1"/>
                </a:solidFill>
                <a:latin typeface="Tahoma" charset="0"/>
              </a:rPr>
              <a:pPr fontAlgn="base">
                <a:lnSpc>
                  <a:spcPct val="100000"/>
                </a:lnSpc>
                <a:spcBef>
                  <a:spcPct val="0"/>
                </a:spcBef>
                <a:buClrTx/>
                <a:buSzTx/>
                <a:buFontTx/>
                <a:buNone/>
              </a:pPr>
              <a:t>33</a:t>
            </a:fld>
            <a:endParaRPr kumimoji="0" lang="en-US" altLang="zh-CN" sz="1400">
              <a:solidFill>
                <a:schemeClr val="tx1"/>
              </a:solidFill>
              <a:latin typeface="Tahoma" charset="0"/>
            </a:endParaRPr>
          </a:p>
        </p:txBody>
      </p:sp>
      <p:sp>
        <p:nvSpPr>
          <p:cNvPr id="60420" name="Rectangle 2" descr="Rectangle: Click to edit Master text styles&#10;Second level&#10;Third level&#10;Fourth level&#10;Fifth level"/>
          <p:cNvSpPr>
            <a:spLocks noGrp="1" noChangeArrowheads="1"/>
          </p:cNvSpPr>
          <p:nvPr>
            <p:ph type="body" idx="1"/>
          </p:nvPr>
        </p:nvSpPr>
        <p:spPr>
          <a:xfrm>
            <a:off x="233363" y="1020763"/>
            <a:ext cx="8928100" cy="5195887"/>
          </a:xfrm>
        </p:spPr>
        <p:txBody>
          <a:bodyPr/>
          <a:lstStyle/>
          <a:p>
            <a:pPr marL="457200" lvl="1" indent="0" eaLnBrk="1" hangingPunct="1">
              <a:buFont typeface="Wingdings" charset="2"/>
              <a:buNone/>
            </a:pPr>
            <a:r>
              <a:rPr lang="zh-CN" altLang="en-US" sz="2800">
                <a:latin typeface="黑体" charset="-122"/>
                <a:ea typeface="黑体" charset="-122"/>
              </a:rPr>
              <a:t>程序</a:t>
            </a:r>
            <a:r>
              <a:rPr lang="en-US" altLang="zh-CN" sz="2800">
                <a:latin typeface="黑体" charset="-122"/>
                <a:ea typeface="黑体" charset="-122"/>
              </a:rPr>
              <a:t>1-8sum </a:t>
            </a:r>
            <a:r>
              <a:rPr lang="zh-CN" altLang="en-US" sz="2800">
                <a:latin typeface="黑体" charset="-122"/>
                <a:ea typeface="黑体" charset="-122"/>
              </a:rPr>
              <a:t>非递归实现</a:t>
            </a:r>
          </a:p>
          <a:p>
            <a:pPr marL="457200" lvl="1" indent="0" eaLnBrk="1" hangingPunct="1">
              <a:buFont typeface="Wingdings" charset="2"/>
              <a:buNone/>
            </a:pPr>
            <a:r>
              <a:rPr lang="en-US" altLang="zh-CN">
                <a:latin typeface="黑体" charset="-122"/>
                <a:ea typeface="黑体" charset="-122"/>
              </a:rPr>
              <a:t>template&lt;class T&gt;</a:t>
            </a:r>
          </a:p>
          <a:p>
            <a:pPr marL="457200" lvl="1" indent="0" eaLnBrk="1" hangingPunct="1">
              <a:buFont typeface="Wingdings" charset="2"/>
              <a:buNone/>
            </a:pPr>
            <a:r>
              <a:rPr lang="en-US" altLang="zh-CN">
                <a:latin typeface="黑体" charset="-122"/>
                <a:ea typeface="黑体" charset="-122"/>
              </a:rPr>
              <a:t>T Sum(T a[],int n)</a:t>
            </a:r>
          </a:p>
          <a:p>
            <a:pPr marL="457200" lvl="1" indent="0" eaLnBrk="1" hangingPunct="1">
              <a:buFont typeface="Wingdings" charset="2"/>
              <a:buNone/>
            </a:pPr>
            <a:r>
              <a:rPr lang="en-US" altLang="zh-CN">
                <a:latin typeface="黑体" charset="-122"/>
                <a:ea typeface="黑体" charset="-122"/>
              </a:rPr>
              <a:t>{//</a:t>
            </a:r>
            <a:r>
              <a:rPr lang="zh-CN" altLang="en-US">
                <a:latin typeface="黑体" charset="-122"/>
                <a:ea typeface="黑体" charset="-122"/>
              </a:rPr>
              <a:t>计算</a:t>
            </a:r>
            <a:r>
              <a:rPr lang="en-US" altLang="zh-CN">
                <a:latin typeface="黑体" charset="-122"/>
                <a:ea typeface="黑体" charset="-122"/>
              </a:rPr>
              <a:t>a[0:n-1]</a:t>
            </a:r>
            <a:r>
              <a:rPr lang="zh-CN" altLang="en-US">
                <a:latin typeface="黑体" charset="-122"/>
                <a:ea typeface="黑体" charset="-122"/>
              </a:rPr>
              <a:t>的和</a:t>
            </a:r>
          </a:p>
          <a:p>
            <a:pPr marL="457200" lvl="1" indent="0" eaLnBrk="1" hangingPunct="1">
              <a:buFont typeface="Wingdings" charset="2"/>
              <a:buNone/>
            </a:pPr>
            <a:r>
              <a:rPr lang="zh-CN" altLang="en-US">
                <a:latin typeface="黑体" charset="-122"/>
                <a:ea typeface="黑体" charset="-122"/>
              </a:rPr>
              <a:t>	</a:t>
            </a:r>
            <a:r>
              <a:rPr lang="en-US" altLang="zh-CN">
                <a:latin typeface="黑体" charset="-122"/>
                <a:ea typeface="黑体" charset="-122"/>
              </a:rPr>
              <a:t>T tsum = 0;</a:t>
            </a:r>
          </a:p>
          <a:p>
            <a:pPr marL="457200" lvl="1" indent="0" eaLnBrk="1" hangingPunct="1">
              <a:buFont typeface="Wingdings" charset="2"/>
              <a:buNone/>
            </a:pPr>
            <a:r>
              <a:rPr lang="en-US" altLang="zh-CN">
                <a:latin typeface="黑体" charset="-122"/>
                <a:ea typeface="黑体" charset="-122"/>
              </a:rPr>
              <a:t>	for(int i=0;i&lt;n;i++)</a:t>
            </a:r>
          </a:p>
          <a:p>
            <a:pPr marL="457200" lvl="1" indent="0" eaLnBrk="1" hangingPunct="1">
              <a:buFont typeface="Wingdings" charset="2"/>
              <a:buNone/>
            </a:pPr>
            <a:r>
              <a:rPr lang="en-US" altLang="zh-CN">
                <a:latin typeface="黑体" charset="-122"/>
                <a:ea typeface="黑体" charset="-122"/>
              </a:rPr>
              <a:t>		tsum += a[i];</a:t>
            </a:r>
          </a:p>
          <a:p>
            <a:pPr marL="457200" lvl="1" indent="0" eaLnBrk="1" hangingPunct="1">
              <a:buFont typeface="Wingdings" charset="2"/>
              <a:buNone/>
            </a:pPr>
            <a:r>
              <a:rPr lang="en-US" altLang="zh-CN">
                <a:latin typeface="黑体" charset="-122"/>
                <a:ea typeface="黑体" charset="-122"/>
              </a:rPr>
              <a:t>	return tsum;</a:t>
            </a:r>
          </a:p>
          <a:p>
            <a:pPr marL="457200" lvl="1" indent="0" eaLnBrk="1" hangingPunct="1">
              <a:buFont typeface="Wingdings" charset="2"/>
              <a:buNone/>
            </a:pPr>
            <a:r>
              <a:rPr lang="en-US" altLang="zh-CN">
                <a:latin typeface="黑体" charset="-122"/>
                <a:ea typeface="黑体" charset="-122"/>
              </a:rPr>
              <a:t>}</a:t>
            </a:r>
          </a:p>
          <a:p>
            <a:pPr marL="457200" lvl="1" indent="0" eaLnBrk="1" hangingPunct="1">
              <a:buFont typeface="Wingdings" charset="2"/>
              <a:buNone/>
            </a:pPr>
            <a:r>
              <a:rPr lang="zh-CN" altLang="en-US" sz="2800">
                <a:latin typeface="黑体" charset="-122"/>
                <a:ea typeface="黑体" charset="-122"/>
              </a:rPr>
              <a:t>当</a:t>
            </a:r>
            <a:r>
              <a:rPr lang="en-US" altLang="zh-CN" sz="2800">
                <a:latin typeface="黑体" charset="-122"/>
                <a:ea typeface="黑体" charset="-122"/>
              </a:rPr>
              <a:t>n=0</a:t>
            </a:r>
            <a:r>
              <a:rPr lang="zh-CN" altLang="en-US" sz="2800">
                <a:latin typeface="黑体" charset="-122"/>
                <a:ea typeface="黑体" charset="-122"/>
              </a:rPr>
              <a:t>时，和为</a:t>
            </a:r>
            <a:r>
              <a:rPr lang="en-US" altLang="zh-CN" sz="2800">
                <a:latin typeface="黑体" charset="-122"/>
                <a:ea typeface="黑体" charset="-122"/>
              </a:rPr>
              <a:t>0</a:t>
            </a:r>
            <a:r>
              <a:rPr lang="zh-CN" altLang="en-US" sz="2800">
                <a:latin typeface="黑体" charset="-122"/>
                <a:ea typeface="黑体" charset="-122"/>
              </a:rPr>
              <a:t>；当</a:t>
            </a:r>
            <a:r>
              <a:rPr lang="en-US" altLang="zh-CN" sz="2800">
                <a:latin typeface="黑体" charset="-122"/>
                <a:ea typeface="黑体" charset="-122"/>
              </a:rPr>
              <a:t>n&gt;0</a:t>
            </a:r>
            <a:r>
              <a:rPr lang="zh-CN" altLang="en-US" sz="2800">
                <a:latin typeface="黑体" charset="-122"/>
                <a:ea typeface="黑体" charset="-122"/>
              </a:rPr>
              <a:t>时，</a:t>
            </a:r>
            <a:r>
              <a:rPr lang="en-US" altLang="zh-CN" sz="2800">
                <a:latin typeface="黑体" charset="-122"/>
                <a:ea typeface="黑体" charset="-122"/>
              </a:rPr>
              <a:t>n</a:t>
            </a:r>
            <a:r>
              <a:rPr lang="zh-CN" altLang="en-US" sz="2800">
                <a:latin typeface="黑体" charset="-122"/>
                <a:ea typeface="黑体" charset="-122"/>
              </a:rPr>
              <a:t>个元素的和是前面</a:t>
            </a:r>
            <a:r>
              <a:rPr lang="en-US" altLang="zh-CN" sz="2800">
                <a:latin typeface="黑体" charset="-122"/>
                <a:ea typeface="黑体" charset="-122"/>
              </a:rPr>
              <a:t>n-1</a:t>
            </a:r>
            <a:r>
              <a:rPr lang="zh-CN" altLang="en-US" sz="2800">
                <a:latin typeface="黑体" charset="-122"/>
                <a:ea typeface="黑体" charset="-122"/>
              </a:rPr>
              <a:t>个元素的和加上最后一个元素。</a:t>
            </a:r>
          </a:p>
          <a:p>
            <a:pPr marL="457200" lvl="1" indent="0" eaLnBrk="1" hangingPunct="1">
              <a:buFont typeface="Wingdings" charset="2"/>
              <a:buNone/>
            </a:pPr>
            <a:endParaRPr lang="zh-CN" altLang="en-US" sz="2800">
              <a:latin typeface="黑体" charset="-122"/>
              <a:ea typeface="黑体" charset="-122"/>
            </a:endParaRPr>
          </a:p>
          <a:p>
            <a:pPr marL="457200" lvl="1" indent="0" eaLnBrk="1" hangingPunct="1">
              <a:buFont typeface="Wingdings" charset="2"/>
              <a:buNone/>
            </a:pPr>
            <a:endParaRPr lang="zh-CN" altLang="en-US" sz="3200">
              <a:latin typeface="黑体" charset="-122"/>
              <a:ea typeface="黑体" charset="-122"/>
            </a:endParaRPr>
          </a:p>
        </p:txBody>
      </p:sp>
      <p:sp>
        <p:nvSpPr>
          <p:cNvPr id="44037" name="Rectangle 3"/>
          <p:cNvSpPr>
            <a:spLocks noGrp="1" noChangeArrowheads="1"/>
          </p:cNvSpPr>
          <p:nvPr>
            <p:ph type="title"/>
          </p:nvPr>
        </p:nvSpPr>
        <p:spPr>
          <a:xfrm>
            <a:off x="685800" y="188913"/>
            <a:ext cx="7340600" cy="609600"/>
          </a:xfrm>
          <a:noFill/>
        </p:spPr>
        <p:txBody>
          <a:bodyPr/>
          <a:lstStyle/>
          <a:p>
            <a:pPr marL="762000" indent="-762000" algn="l" eaLnBrk="1" hangingPunct="1"/>
            <a:r>
              <a:rPr lang="en-US" altLang="zh-CN" sz="4400">
                <a:latin typeface="黑体" charset="-122"/>
                <a:ea typeface="黑体" charset="-122"/>
              </a:rPr>
              <a:t>1.2.6 </a:t>
            </a:r>
            <a:r>
              <a:rPr lang="zh-CN" altLang="en-US" sz="4400">
                <a:latin typeface="黑体" charset="-122"/>
                <a:ea typeface="黑体" charset="-122"/>
              </a:rPr>
              <a:t>递归函数</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E2A0889-99C2-4E5F-AB37-5592A81550DF}" type="datetime1">
              <a:rPr lang="en-US"/>
              <a:pPr>
                <a:defRPr/>
              </a:pPr>
              <a:t>4/19/19</a:t>
            </a:fld>
            <a:endParaRPr lang="en-US" altLang="zh-CN"/>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15926140-7C2A-8543-B800-33E6AFFF2590}" type="slidenum">
              <a:rPr kumimoji="0" lang="en-US" altLang="zh-CN" sz="1400">
                <a:solidFill>
                  <a:schemeClr val="tx1"/>
                </a:solidFill>
                <a:latin typeface="Tahoma" charset="0"/>
              </a:rPr>
              <a:pPr fontAlgn="base">
                <a:lnSpc>
                  <a:spcPct val="100000"/>
                </a:lnSpc>
                <a:spcBef>
                  <a:spcPct val="0"/>
                </a:spcBef>
                <a:buClrTx/>
                <a:buSzTx/>
                <a:buFontTx/>
                <a:buNone/>
              </a:pPr>
              <a:t>34</a:t>
            </a:fld>
            <a:endParaRPr kumimoji="0" lang="en-US" altLang="zh-CN" sz="1400">
              <a:solidFill>
                <a:schemeClr val="tx1"/>
              </a:solidFill>
              <a:latin typeface="Tahoma" charset="0"/>
            </a:endParaRPr>
          </a:p>
        </p:txBody>
      </p:sp>
      <p:sp>
        <p:nvSpPr>
          <p:cNvPr id="45060" name="Rectangle 2" descr="Rectangle: Click to edit Master text styles&#10;Second level&#10;Third level&#10;Fourth level&#10;Fifth level"/>
          <p:cNvSpPr>
            <a:spLocks noGrp="1" noChangeArrowheads="1"/>
          </p:cNvSpPr>
          <p:nvPr>
            <p:ph type="body" idx="1"/>
          </p:nvPr>
        </p:nvSpPr>
        <p:spPr/>
        <p:txBody>
          <a:bodyPr/>
          <a:lstStyle/>
          <a:p>
            <a:pPr marL="914400" lvl="1" indent="-457200" eaLnBrk="1" hangingPunct="1">
              <a:buFont typeface="Wingdings" charset="2"/>
              <a:buNone/>
            </a:pPr>
            <a:r>
              <a:rPr lang="en-US" altLang="zh-CN" sz="3600">
                <a:latin typeface="黑体" charset="-122"/>
                <a:ea typeface="黑体" charset="-122"/>
              </a:rPr>
              <a:t>a.</a:t>
            </a:r>
            <a:r>
              <a:rPr lang="zh-CN" altLang="en-US" sz="3600">
                <a:latin typeface="黑体" charset="-122"/>
                <a:ea typeface="黑体" charset="-122"/>
              </a:rPr>
              <a:t>体会，学习计划。</a:t>
            </a:r>
          </a:p>
          <a:p>
            <a:pPr marL="914400" lvl="1" indent="-457200" eaLnBrk="1" hangingPunct="1">
              <a:buFont typeface="Wingdings" charset="2"/>
              <a:buNone/>
            </a:pPr>
            <a:r>
              <a:rPr lang="en-US" altLang="zh-CN" sz="3600">
                <a:latin typeface="黑体" charset="-122"/>
                <a:ea typeface="黑体" charset="-122"/>
              </a:rPr>
              <a:t>b.5.</a:t>
            </a:r>
            <a:r>
              <a:rPr lang="zh-CN" altLang="en-US" sz="3600">
                <a:latin typeface="黑体" charset="-122"/>
                <a:ea typeface="黑体" charset="-122"/>
              </a:rPr>
              <a:t>试编写一个递归函数，用来输出</a:t>
            </a:r>
            <a:r>
              <a:rPr lang="en-US" altLang="zh-CN" sz="3600">
                <a:latin typeface="黑体" charset="-122"/>
                <a:ea typeface="黑体" charset="-122"/>
              </a:rPr>
              <a:t>n</a:t>
            </a:r>
            <a:r>
              <a:rPr lang="zh-CN" altLang="en-US" sz="3600">
                <a:latin typeface="黑体" charset="-122"/>
                <a:ea typeface="黑体" charset="-122"/>
              </a:rPr>
              <a:t>个元素的所有子集。例如，三个元素</a:t>
            </a:r>
            <a:r>
              <a:rPr lang="en-US" altLang="zh-CN" sz="3600">
                <a:latin typeface="黑体" charset="-122"/>
                <a:ea typeface="黑体" charset="-122"/>
              </a:rPr>
              <a:t>{a,b,c}</a:t>
            </a:r>
            <a:r>
              <a:rPr lang="zh-CN" altLang="en-US" sz="3600">
                <a:latin typeface="黑体" charset="-122"/>
                <a:ea typeface="黑体" charset="-122"/>
              </a:rPr>
              <a:t>的所有子集是：</a:t>
            </a:r>
            <a:r>
              <a:rPr lang="en-US" altLang="zh-CN" sz="3600">
                <a:latin typeface="黑体" charset="-122"/>
                <a:ea typeface="黑体" charset="-122"/>
              </a:rPr>
              <a:t>{}</a:t>
            </a:r>
            <a:r>
              <a:rPr lang="zh-CN" altLang="en-US" sz="3600">
                <a:latin typeface="黑体" charset="-122"/>
                <a:ea typeface="黑体" charset="-122"/>
              </a:rPr>
              <a:t>（空集），</a:t>
            </a:r>
            <a:r>
              <a:rPr lang="en-US" altLang="zh-CN" sz="3600">
                <a:latin typeface="黑体" charset="-122"/>
                <a:ea typeface="黑体" charset="-122"/>
              </a:rPr>
              <a:t>{a},{b},{c},{a,b},{a,c},{b,c}</a:t>
            </a:r>
            <a:r>
              <a:rPr lang="zh-CN" altLang="en-US" sz="3600">
                <a:latin typeface="黑体" charset="-122"/>
                <a:ea typeface="黑体" charset="-122"/>
              </a:rPr>
              <a:t>和</a:t>
            </a:r>
            <a:r>
              <a:rPr lang="en-US" altLang="zh-CN" sz="3600">
                <a:latin typeface="黑体" charset="-122"/>
                <a:ea typeface="黑体" charset="-122"/>
              </a:rPr>
              <a:t>{a,b,c}</a:t>
            </a:r>
            <a:r>
              <a:rPr lang="zh-CN" altLang="en-US" sz="3600">
                <a:latin typeface="黑体" charset="-122"/>
                <a:ea typeface="黑体" charset="-122"/>
              </a:rPr>
              <a:t>。</a:t>
            </a:r>
          </a:p>
        </p:txBody>
      </p:sp>
      <p:sp>
        <p:nvSpPr>
          <p:cNvPr id="45061" name="Rectangle 3"/>
          <p:cNvSpPr>
            <a:spLocks noGrp="1" noChangeArrowheads="1"/>
          </p:cNvSpPr>
          <p:nvPr>
            <p:ph type="title"/>
          </p:nvPr>
        </p:nvSpPr>
        <p:spPr>
          <a:xfrm>
            <a:off x="755650" y="434975"/>
            <a:ext cx="7340600" cy="731838"/>
          </a:xfrm>
          <a:noFill/>
        </p:spPr>
        <p:txBody>
          <a:bodyPr/>
          <a:lstStyle/>
          <a:p>
            <a:pPr marL="762000" indent="-762000" algn="l" eaLnBrk="1" hangingPunct="1"/>
            <a:r>
              <a:rPr lang="zh-CN" altLang="en-US">
                <a:latin typeface="黑体" charset="-122"/>
                <a:ea typeface="黑体" charset="-122"/>
              </a:rPr>
              <a:t>作业</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FB54124-A930-428C-A61E-72BAFCB08D79}" type="datetime1">
              <a:rPr lang="en-US"/>
              <a:pPr>
                <a:defRPr/>
              </a:pPr>
              <a:t>4/19/19</a:t>
            </a:fld>
            <a:endParaRPr lang="en-US" altLang="zh-CN"/>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7FBAD110-005B-1644-BDB4-24320E0E3711}" type="slidenum">
              <a:rPr kumimoji="0" lang="en-US" altLang="zh-CN" sz="1400">
                <a:solidFill>
                  <a:schemeClr val="tx1"/>
                </a:solidFill>
                <a:latin typeface="Tahoma" charset="0"/>
              </a:rPr>
              <a:pPr fontAlgn="base">
                <a:lnSpc>
                  <a:spcPct val="100000"/>
                </a:lnSpc>
                <a:spcBef>
                  <a:spcPct val="0"/>
                </a:spcBef>
                <a:buClrTx/>
                <a:buSzTx/>
                <a:buFontTx/>
                <a:buNone/>
              </a:pPr>
              <a:t>4</a:t>
            </a:fld>
            <a:endParaRPr kumimoji="0" lang="en-US" altLang="zh-CN" sz="1400">
              <a:solidFill>
                <a:schemeClr val="tx1"/>
              </a:solidFill>
              <a:latin typeface="Tahoma" charset="0"/>
            </a:endParaRPr>
          </a:p>
        </p:txBody>
      </p:sp>
      <p:sp>
        <p:nvSpPr>
          <p:cNvPr id="8196" name="Rectangle 2" descr="Rectangle: Click to edit Master text styles&#10;Second level&#10;Third level&#10;Fourth level&#10;Fifth level"/>
          <p:cNvSpPr>
            <a:spLocks noGrp="1" noChangeArrowheads="1"/>
          </p:cNvSpPr>
          <p:nvPr>
            <p:ph type="body" idx="1"/>
          </p:nvPr>
        </p:nvSpPr>
        <p:spPr>
          <a:xfrm>
            <a:off x="457200" y="1066800"/>
            <a:ext cx="8153400" cy="5257800"/>
          </a:xfrm>
        </p:spPr>
        <p:txBody>
          <a:bodyPr/>
          <a:lstStyle/>
          <a:p>
            <a:pPr marL="914400" lvl="1" indent="-457200" eaLnBrk="1" hangingPunct="1">
              <a:lnSpc>
                <a:spcPct val="90000"/>
              </a:lnSpc>
              <a:buFont typeface="Wingdings" charset="2"/>
              <a:buNone/>
            </a:pPr>
            <a:r>
              <a:rPr lang="zh-CN" altLang="en-US">
                <a:latin typeface="黑体" charset="-122"/>
                <a:ea typeface="黑体" charset="-122"/>
              </a:rPr>
              <a:t>程序</a:t>
            </a:r>
            <a:r>
              <a:rPr lang="en-US" altLang="zh-CN">
                <a:latin typeface="黑体" charset="-122"/>
                <a:ea typeface="黑体" charset="-122"/>
              </a:rPr>
              <a:t>1-1 </a:t>
            </a:r>
            <a:r>
              <a:rPr lang="zh-CN" altLang="en-US">
                <a:latin typeface="黑体" charset="-122"/>
                <a:ea typeface="黑体" charset="-122"/>
              </a:rPr>
              <a:t>计算一个整数表达式</a:t>
            </a:r>
          </a:p>
          <a:p>
            <a:pPr marL="914400" lvl="1" indent="-457200" eaLnBrk="1" hangingPunct="1">
              <a:lnSpc>
                <a:spcPct val="90000"/>
              </a:lnSpc>
              <a:buFont typeface="Wingdings" charset="2"/>
              <a:buNone/>
            </a:pPr>
            <a:r>
              <a:rPr lang="en-US" altLang="zh-CN">
                <a:latin typeface="黑体" charset="-122"/>
                <a:ea typeface="黑体" charset="-122"/>
              </a:rPr>
              <a:t>int Abc(int a, int b, int c)</a:t>
            </a:r>
          </a:p>
          <a:p>
            <a:pPr marL="914400" lvl="1" indent="-457200" eaLnBrk="1" hangingPunct="1">
              <a:lnSpc>
                <a:spcPct val="90000"/>
              </a:lnSpc>
              <a:buFont typeface="Wingdings" charset="2"/>
              <a:buNone/>
            </a:pPr>
            <a:r>
              <a:rPr lang="en-US" altLang="zh-CN">
                <a:latin typeface="黑体" charset="-122"/>
                <a:ea typeface="黑体" charset="-122"/>
              </a:rPr>
              <a:t>{</a:t>
            </a:r>
          </a:p>
          <a:p>
            <a:pPr marL="914400" lvl="1" indent="-457200" eaLnBrk="1" hangingPunct="1">
              <a:lnSpc>
                <a:spcPct val="90000"/>
              </a:lnSpc>
              <a:buFont typeface="Wingdings" charset="2"/>
              <a:buNone/>
            </a:pPr>
            <a:r>
              <a:rPr lang="en-US" altLang="zh-CN">
                <a:latin typeface="黑体" charset="-122"/>
                <a:ea typeface="黑体" charset="-122"/>
              </a:rPr>
              <a:t>	return a+b+b*c+4;</a:t>
            </a:r>
          </a:p>
          <a:p>
            <a:pPr marL="914400" lvl="1" indent="-457200" eaLnBrk="1" hangingPunct="1">
              <a:lnSpc>
                <a:spcPct val="90000"/>
              </a:lnSpc>
              <a:buFont typeface="Wingdings" charset="2"/>
              <a:buNone/>
            </a:pPr>
            <a:r>
              <a:rPr lang="en-US" altLang="zh-CN">
                <a:latin typeface="黑体" charset="-122"/>
                <a:ea typeface="黑体" charset="-122"/>
              </a:rPr>
              <a:t>}</a:t>
            </a:r>
          </a:p>
          <a:p>
            <a:pPr marL="914400" lvl="1" indent="-457200" eaLnBrk="1" hangingPunct="1">
              <a:lnSpc>
                <a:spcPct val="90000"/>
              </a:lnSpc>
              <a:buFont typeface="Wingdings" charset="2"/>
              <a:buNone/>
            </a:pPr>
            <a:r>
              <a:rPr lang="en-US" altLang="zh-CN">
                <a:latin typeface="黑体" charset="-122"/>
                <a:ea typeface="黑体" charset="-122"/>
              </a:rPr>
              <a:t>X=10;</a:t>
            </a:r>
          </a:p>
          <a:p>
            <a:pPr marL="914400" lvl="1" indent="-457200" eaLnBrk="1" hangingPunct="1">
              <a:lnSpc>
                <a:spcPct val="90000"/>
              </a:lnSpc>
              <a:buFont typeface="Wingdings" charset="2"/>
              <a:buNone/>
            </a:pPr>
            <a:r>
              <a:rPr lang="en-US" altLang="zh-CN">
                <a:latin typeface="黑体" charset="-122"/>
                <a:ea typeface="黑体" charset="-122"/>
              </a:rPr>
              <a:t>Y=20;</a:t>
            </a:r>
          </a:p>
          <a:p>
            <a:pPr marL="914400" lvl="1" indent="-457200" eaLnBrk="1" hangingPunct="1">
              <a:lnSpc>
                <a:spcPct val="90000"/>
              </a:lnSpc>
              <a:buFont typeface="Wingdings" charset="2"/>
              <a:buNone/>
            </a:pPr>
            <a:r>
              <a:rPr lang="en-US" altLang="zh-CN">
                <a:latin typeface="黑体" charset="-122"/>
                <a:ea typeface="黑体" charset="-122"/>
              </a:rPr>
              <a:t>z=Abc(2,x,y)</a:t>
            </a:r>
          </a:p>
          <a:p>
            <a:pPr marL="914400" lvl="1" indent="-457200" eaLnBrk="1" hangingPunct="1">
              <a:lnSpc>
                <a:spcPct val="90000"/>
              </a:lnSpc>
              <a:buFont typeface="Wingdings" charset="2"/>
              <a:buNone/>
            </a:pPr>
            <a:endParaRPr lang="en-US" altLang="zh-CN">
              <a:latin typeface="黑体" charset="-122"/>
              <a:ea typeface="黑体" charset="-122"/>
            </a:endParaRPr>
          </a:p>
          <a:p>
            <a:pPr marL="914400" lvl="1" indent="-457200" eaLnBrk="1" hangingPunct="1">
              <a:lnSpc>
                <a:spcPct val="90000"/>
              </a:lnSpc>
              <a:buFont typeface="Wingdings" charset="2"/>
              <a:buAutoNum type="arabicPeriod"/>
            </a:pPr>
            <a:r>
              <a:rPr lang="zh-CN" altLang="en-US">
                <a:latin typeface="黑体" charset="-122"/>
                <a:ea typeface="黑体" charset="-122"/>
              </a:rPr>
              <a:t>形式参数</a:t>
            </a:r>
            <a:r>
              <a:rPr lang="en-US" altLang="zh-CN">
                <a:latin typeface="黑体" charset="-122"/>
                <a:ea typeface="黑体" charset="-122"/>
              </a:rPr>
              <a:t>( formal parameter)</a:t>
            </a:r>
          </a:p>
          <a:p>
            <a:pPr marL="914400" lvl="1" indent="-457200" eaLnBrk="1" hangingPunct="1">
              <a:lnSpc>
                <a:spcPct val="90000"/>
              </a:lnSpc>
              <a:buFont typeface="Wingdings" charset="2"/>
              <a:buAutoNum type="arabicPeriod"/>
            </a:pPr>
            <a:r>
              <a:rPr lang="zh-CN" altLang="en-US">
                <a:latin typeface="黑体" charset="-122"/>
                <a:ea typeface="黑体" charset="-122"/>
              </a:rPr>
              <a:t>实际参数</a:t>
            </a:r>
            <a:r>
              <a:rPr lang="en-US" altLang="zh-CN">
                <a:latin typeface="黑体" charset="-122"/>
                <a:ea typeface="黑体" charset="-122"/>
              </a:rPr>
              <a:t>(actual parameter)</a:t>
            </a:r>
          </a:p>
          <a:p>
            <a:pPr marL="914400" lvl="1" indent="-457200" eaLnBrk="1" hangingPunct="1">
              <a:lnSpc>
                <a:spcPct val="90000"/>
              </a:lnSpc>
              <a:buFont typeface="Wingdings" charset="2"/>
              <a:buAutoNum type="arabicPeriod"/>
            </a:pPr>
            <a:r>
              <a:rPr lang="zh-CN" altLang="en-US">
                <a:latin typeface="黑体" charset="-122"/>
                <a:ea typeface="黑体" charset="-122"/>
              </a:rPr>
              <a:t>复制构造函数</a:t>
            </a:r>
            <a:r>
              <a:rPr lang="en-US" altLang="zh-CN">
                <a:latin typeface="黑体" charset="-122"/>
                <a:ea typeface="黑体" charset="-122"/>
              </a:rPr>
              <a:t>( copy constructor)</a:t>
            </a:r>
          </a:p>
          <a:p>
            <a:pPr marL="914400" lvl="1" indent="-457200" eaLnBrk="1" hangingPunct="1">
              <a:lnSpc>
                <a:spcPct val="90000"/>
              </a:lnSpc>
              <a:buFont typeface="Wingdings" charset="2"/>
              <a:buAutoNum type="arabicPeriod"/>
            </a:pPr>
            <a:r>
              <a:rPr lang="zh-CN" altLang="en-US">
                <a:latin typeface="黑体" charset="-122"/>
                <a:ea typeface="黑体" charset="-122"/>
              </a:rPr>
              <a:t>析构函数</a:t>
            </a:r>
            <a:r>
              <a:rPr lang="en-US" altLang="zh-CN">
                <a:latin typeface="黑体" charset="-122"/>
                <a:ea typeface="黑体" charset="-122"/>
              </a:rPr>
              <a:t>(destructor)</a:t>
            </a:r>
          </a:p>
        </p:txBody>
      </p:sp>
      <p:sp>
        <p:nvSpPr>
          <p:cNvPr id="8197" name="Rectangle 3"/>
          <p:cNvSpPr>
            <a:spLocks noGrp="1" noChangeArrowheads="1"/>
          </p:cNvSpPr>
          <p:nvPr>
            <p:ph type="title"/>
          </p:nvPr>
        </p:nvSpPr>
        <p:spPr>
          <a:xfrm>
            <a:off x="754063" y="333375"/>
            <a:ext cx="8066087" cy="550863"/>
          </a:xfrm>
          <a:noFill/>
        </p:spPr>
        <p:txBody>
          <a:bodyPr/>
          <a:lstStyle/>
          <a:p>
            <a:pPr marL="762000" indent="-762000" algn="l" eaLnBrk="1" hangingPunct="1"/>
            <a:r>
              <a:rPr lang="en-US" altLang="zh-CN">
                <a:latin typeface="黑体" charset="-122"/>
                <a:ea typeface="黑体" charset="-122"/>
              </a:rPr>
              <a:t>1.2.1</a:t>
            </a:r>
            <a:r>
              <a:rPr lang="zh-CN" altLang="en-US">
                <a:latin typeface="黑体" charset="-122"/>
                <a:ea typeface="黑体" charset="-122"/>
              </a:rPr>
              <a:t>传值参数</a:t>
            </a:r>
            <a:r>
              <a:rPr lang="en-US" altLang="zh-CN">
                <a:latin typeface="黑体" charset="-122"/>
                <a:ea typeface="黑体" charset="-122"/>
              </a:rPr>
              <a:t>(Value Parameters)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日期占位符 2"/>
          <p:cNvSpPr>
            <a:spLocks noGrp="1"/>
          </p:cNvSpPr>
          <p:nvPr>
            <p:ph type="dt" sz="quarter" idx="10"/>
          </p:nvPr>
        </p:nvSpPr>
        <p:spPr/>
        <p:txBody>
          <a:bodyPr/>
          <a:lstStyle/>
          <a:p>
            <a:pPr>
              <a:defRPr/>
            </a:pPr>
            <a:fld id="{7ACFF3FC-5A81-454A-830E-50EF52BE6DE3}" type="datetime1">
              <a:rPr lang="en-US"/>
              <a:pPr>
                <a:defRPr/>
              </a:pPr>
              <a:t>4/19/19</a:t>
            </a:fld>
            <a:endParaRPr lang="en-US" altLang="zh-CN"/>
          </a:p>
        </p:txBody>
      </p:sp>
      <p:sp>
        <p:nvSpPr>
          <p:cNvPr id="921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827BA8AD-5B6E-EE48-854D-AD51548729BF}" type="slidenum">
              <a:rPr kumimoji="0" lang="en-US" altLang="zh-CN" sz="1400">
                <a:solidFill>
                  <a:schemeClr val="tx1"/>
                </a:solidFill>
                <a:latin typeface="Tahoma" charset="0"/>
              </a:rPr>
              <a:pPr fontAlgn="base">
                <a:lnSpc>
                  <a:spcPct val="100000"/>
                </a:lnSpc>
                <a:spcBef>
                  <a:spcPct val="0"/>
                </a:spcBef>
                <a:buClrTx/>
                <a:buSzTx/>
                <a:buFontTx/>
                <a:buNone/>
              </a:pPr>
              <a:t>5</a:t>
            </a:fld>
            <a:endParaRPr kumimoji="0" lang="en-US" altLang="zh-CN" sz="1400">
              <a:solidFill>
                <a:schemeClr val="tx1"/>
              </a:solidFill>
              <a:latin typeface="Tahoma" charset="0"/>
            </a:endParaRPr>
          </a:p>
        </p:txBody>
      </p:sp>
      <p:sp>
        <p:nvSpPr>
          <p:cNvPr id="9220" name="Rectangle 2"/>
          <p:cNvSpPr>
            <a:spLocks noChangeArrowheads="1"/>
          </p:cNvSpPr>
          <p:nvPr/>
        </p:nvSpPr>
        <p:spPr bwMode="auto">
          <a:xfrm>
            <a:off x="4067175" y="1125538"/>
            <a:ext cx="4867275" cy="18208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9221" name="Rectangle 3"/>
          <p:cNvSpPr>
            <a:spLocks noGrp="1" noChangeArrowheads="1"/>
          </p:cNvSpPr>
          <p:nvPr>
            <p:ph type="title"/>
          </p:nvPr>
        </p:nvSpPr>
        <p:spPr>
          <a:xfrm>
            <a:off x="539750" y="-242888"/>
            <a:ext cx="7772400" cy="1143001"/>
          </a:xfrm>
        </p:spPr>
        <p:txBody>
          <a:bodyPr/>
          <a:lstStyle/>
          <a:p>
            <a:pPr algn="l" eaLnBrk="1" hangingPunct="1"/>
            <a:r>
              <a:rPr lang="zh-CN" altLang="en-US" sz="4400"/>
              <a:t>传值传递模式</a:t>
            </a:r>
            <a:r>
              <a:rPr lang="en-US" altLang="zh-CN" sz="4400"/>
              <a:t>- 1</a:t>
            </a:r>
          </a:p>
        </p:txBody>
      </p:sp>
      <p:sp>
        <p:nvSpPr>
          <p:cNvPr id="613380" name="AutoShape 4">
            <a:hlinkClick r:id="" action="ppaction://hlinkshowjump?jump=nextslide"/>
            <a:hlinkHover r:id="" action="ppaction://noaction" highlightClick="1"/>
          </p:cNvPr>
          <p:cNvSpPr>
            <a:spLocks noChangeArrowheads="1"/>
          </p:cNvSpPr>
          <p:nvPr/>
        </p:nvSpPr>
        <p:spPr bwMode="auto">
          <a:xfrm rot="5400000">
            <a:off x="8785225" y="6032500"/>
            <a:ext cx="142875" cy="136525"/>
          </a:xfrm>
          <a:prstGeom prst="triangle">
            <a:avLst>
              <a:gd name="adj" fmla="val 50000"/>
            </a:avLst>
          </a:prstGeom>
          <a:solidFill>
            <a:schemeClr val="tx2"/>
          </a:solidFill>
          <a:ln>
            <a:noFill/>
          </a:ln>
          <a:effectLst>
            <a:prstShdw prst="shdw17" dist="152400">
              <a:schemeClr val="tx1">
                <a:alpha val="74998"/>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9223" name="Rectangle 5"/>
          <p:cNvSpPr>
            <a:spLocks noChangeArrowheads="1"/>
          </p:cNvSpPr>
          <p:nvPr/>
        </p:nvSpPr>
        <p:spPr bwMode="auto">
          <a:xfrm>
            <a:off x="190500" y="1062038"/>
            <a:ext cx="3803650" cy="18462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9224" name="Text Box 6"/>
          <p:cNvSpPr txBox="1">
            <a:spLocks noChangeArrowheads="1"/>
          </p:cNvSpPr>
          <p:nvPr/>
        </p:nvSpPr>
        <p:spPr bwMode="auto">
          <a:xfrm>
            <a:off x="330200" y="5183188"/>
            <a:ext cx="1130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chemeClr val="tx1"/>
                </a:solidFill>
                <a:latin typeface="Times New Roman" charset="0"/>
              </a:rPr>
              <a:t>存储器</a:t>
            </a:r>
          </a:p>
          <a:p>
            <a:pPr eaLnBrk="1" fontAlgn="base" hangingPunct="1">
              <a:lnSpc>
                <a:spcPct val="100000"/>
              </a:lnSpc>
              <a:spcBef>
                <a:spcPct val="0"/>
              </a:spcBef>
              <a:buClrTx/>
              <a:buSzTx/>
              <a:buFontTx/>
              <a:buNone/>
            </a:pPr>
            <a:r>
              <a:rPr kumimoji="0" lang="zh-CN" altLang="en-US" sz="2400">
                <a:solidFill>
                  <a:schemeClr val="tx1"/>
                </a:solidFill>
                <a:latin typeface="Times New Roman" charset="0"/>
              </a:rPr>
              <a:t>状态</a:t>
            </a:r>
            <a:endParaRPr kumimoji="0" lang="ja-JP" altLang="en-US" sz="2400">
              <a:solidFill>
                <a:schemeClr val="tx1"/>
              </a:solidFill>
              <a:latin typeface="Times New Roman" charset="0"/>
            </a:endParaRPr>
          </a:p>
        </p:txBody>
      </p:sp>
      <p:sp>
        <p:nvSpPr>
          <p:cNvPr id="9225" name="Text Box 7"/>
          <p:cNvSpPr txBox="1">
            <a:spLocks noChangeArrowheads="1"/>
          </p:cNvSpPr>
          <p:nvPr/>
        </p:nvSpPr>
        <p:spPr bwMode="auto">
          <a:xfrm>
            <a:off x="4067175" y="1397000"/>
            <a:ext cx="48847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lvl="1" eaLnBrk="1" hangingPunct="1">
              <a:spcBef>
                <a:spcPct val="0"/>
              </a:spcBef>
              <a:buClrTx/>
              <a:buSzTx/>
              <a:buFontTx/>
              <a:buNone/>
            </a:pPr>
            <a:r>
              <a:rPr lang="en-US" altLang="zh-CN">
                <a:latin typeface="黑体" charset="-122"/>
                <a:ea typeface="黑体" charset="-122"/>
              </a:rPr>
              <a:t>int Abc(int a, int b, int c)</a:t>
            </a:r>
          </a:p>
          <a:p>
            <a:pPr lvl="1" eaLnBrk="1" hangingPunct="1">
              <a:spcBef>
                <a:spcPct val="0"/>
              </a:spcBef>
              <a:buClrTx/>
              <a:buSzTx/>
              <a:buFontTx/>
              <a:buNone/>
            </a:pPr>
            <a:r>
              <a:rPr lang="en-US" altLang="zh-CN">
                <a:latin typeface="黑体" charset="-122"/>
                <a:ea typeface="黑体" charset="-122"/>
              </a:rPr>
              <a:t>{</a:t>
            </a:r>
          </a:p>
          <a:p>
            <a:pPr lvl="1" eaLnBrk="1" hangingPunct="1">
              <a:spcBef>
                <a:spcPct val="0"/>
              </a:spcBef>
              <a:buClrTx/>
              <a:buSzTx/>
              <a:buFontTx/>
              <a:buNone/>
            </a:pPr>
            <a:r>
              <a:rPr lang="en-US" altLang="zh-CN">
                <a:latin typeface="黑体" charset="-122"/>
                <a:ea typeface="黑体" charset="-122"/>
              </a:rPr>
              <a:t>return a+b+b*c+4;</a:t>
            </a:r>
          </a:p>
          <a:p>
            <a:pPr lvl="1" eaLnBrk="1" hangingPunct="1">
              <a:spcBef>
                <a:spcPct val="0"/>
              </a:spcBef>
              <a:buClrTx/>
              <a:buSzTx/>
              <a:buFontTx/>
              <a:buNone/>
            </a:pPr>
            <a:r>
              <a:rPr lang="en-US" altLang="zh-CN">
                <a:latin typeface="黑体" charset="-122"/>
                <a:ea typeface="黑体" charset="-122"/>
              </a:rPr>
              <a:t>}</a:t>
            </a:r>
            <a:endParaRPr kumimoji="0" lang="en-US" altLang="ja-JP" sz="1400">
              <a:latin typeface="Courier New" charset="0"/>
              <a:ea typeface="MS PGothic" charset="-128"/>
            </a:endParaRPr>
          </a:p>
        </p:txBody>
      </p:sp>
      <p:sp>
        <p:nvSpPr>
          <p:cNvPr id="9226" name="Oval 8"/>
          <p:cNvSpPr>
            <a:spLocks noChangeArrowheads="1"/>
          </p:cNvSpPr>
          <p:nvPr/>
        </p:nvSpPr>
        <p:spPr bwMode="auto">
          <a:xfrm>
            <a:off x="2436813" y="1238250"/>
            <a:ext cx="436562" cy="347663"/>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A</a:t>
            </a:r>
            <a:endParaRPr kumimoji="0" lang="en-US" altLang="ja-JP" sz="2400">
              <a:latin typeface="Times New Roman" charset="0"/>
              <a:ea typeface="MS PGothic" charset="-128"/>
            </a:endParaRPr>
          </a:p>
        </p:txBody>
      </p:sp>
      <p:sp>
        <p:nvSpPr>
          <p:cNvPr id="613385" name="AutoShape 9"/>
          <p:cNvSpPr>
            <a:spLocks noChangeArrowheads="1"/>
          </p:cNvSpPr>
          <p:nvPr/>
        </p:nvSpPr>
        <p:spPr bwMode="auto">
          <a:xfrm>
            <a:off x="6743700" y="4289425"/>
            <a:ext cx="2197100" cy="887413"/>
          </a:xfrm>
          <a:prstGeom prst="roundRect">
            <a:avLst>
              <a:gd name="adj" fmla="val 16667"/>
            </a:avLst>
          </a:prstGeom>
          <a:solidFill>
            <a:srgbClr val="CCECFF"/>
          </a:solidFill>
          <a:ln w="9525">
            <a:solidFill>
              <a:srgbClr val="CCECFF"/>
            </a:solidFill>
            <a:miter lim="800000"/>
            <a:headEnd/>
            <a:tailEnd/>
          </a:ln>
          <a:effectLst>
            <a:outerShdw blurRad="63500" dist="89803" dir="2700000" algn="ctr" rotWithShape="0">
              <a:schemeClr val="tx1">
                <a:alpha val="74998"/>
              </a:schemeClr>
            </a:outerShdw>
          </a:effectLst>
        </p:spPr>
        <p:txBody>
          <a:bodyPr anchor="ctr"/>
          <a:lstStyle>
            <a:lvl1pPr>
              <a:tabLst>
                <a:tab pos="228600" algn="l"/>
              </a:tabLst>
              <a:defRPr kumimoji="1" sz="2400">
                <a:solidFill>
                  <a:schemeClr val="tx1"/>
                </a:solidFill>
                <a:latin typeface="黑体" charset="-122"/>
                <a:ea typeface="黑体" charset="-122"/>
              </a:defRPr>
            </a:lvl1pPr>
            <a:lvl2pPr marL="742950" indent="-285750">
              <a:tabLst>
                <a:tab pos="228600" algn="l"/>
              </a:tabLst>
              <a:defRPr kumimoji="1" sz="2400">
                <a:solidFill>
                  <a:schemeClr val="tx1"/>
                </a:solidFill>
                <a:latin typeface="黑体" charset="-122"/>
                <a:ea typeface="黑体" charset="-122"/>
              </a:defRPr>
            </a:lvl2pPr>
            <a:lvl3pPr marL="1143000" indent="-228600">
              <a:tabLst>
                <a:tab pos="228600" algn="l"/>
              </a:tabLst>
              <a:defRPr kumimoji="1" sz="2400">
                <a:solidFill>
                  <a:schemeClr val="tx1"/>
                </a:solidFill>
                <a:latin typeface="黑体" charset="-122"/>
                <a:ea typeface="黑体" charset="-122"/>
              </a:defRPr>
            </a:lvl3pPr>
            <a:lvl4pPr marL="1600200" indent="-228600">
              <a:tabLst>
                <a:tab pos="228600" algn="l"/>
              </a:tabLst>
              <a:defRPr kumimoji="1" sz="2400">
                <a:solidFill>
                  <a:schemeClr val="tx1"/>
                </a:solidFill>
                <a:latin typeface="黑体" charset="-122"/>
                <a:ea typeface="黑体" charset="-122"/>
              </a:defRPr>
            </a:lvl4pPr>
            <a:lvl5pPr marL="2057400" indent="-228600">
              <a:tabLst>
                <a:tab pos="228600" algn="l"/>
              </a:tabLst>
              <a:defRPr kumimoji="1" sz="2400">
                <a:solidFill>
                  <a:schemeClr val="tx1"/>
                </a:solidFill>
                <a:latin typeface="黑体" charset="-122"/>
                <a:ea typeface="黑体" charset="-122"/>
              </a:defRPr>
            </a:lvl5pPr>
            <a:lvl6pPr marL="25146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6pPr>
            <a:lvl7pPr marL="29718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7pPr>
            <a:lvl8pPr marL="34290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8pPr>
            <a:lvl9pPr marL="38862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9pPr>
          </a:lstStyle>
          <a:p>
            <a:pPr eaLnBrk="1" hangingPunct="1"/>
            <a:r>
              <a:rPr kumimoji="0" lang="en-US" altLang="ja-JP" sz="1600">
                <a:solidFill>
                  <a:srgbClr val="C1051B"/>
                </a:solidFill>
                <a:latin typeface="Arial" charset="0"/>
                <a:ea typeface="MS PGothic" charset="-128"/>
              </a:rPr>
              <a:t>A. </a:t>
            </a:r>
            <a:r>
              <a:rPr kumimoji="0" lang="zh-CN" altLang="en-US" sz="1600">
                <a:latin typeface="Arial" charset="0"/>
                <a:ea typeface="宋体" charset="-122"/>
              </a:rPr>
              <a:t>在执行方法前，局部量的不存在。</a:t>
            </a:r>
            <a:endParaRPr kumimoji="0" lang="ja-JP" altLang="en-US" sz="1400">
              <a:latin typeface="Arial" charset="0"/>
              <a:ea typeface="宋体" charset="-122"/>
            </a:endParaRPr>
          </a:p>
        </p:txBody>
      </p:sp>
      <p:grpSp>
        <p:nvGrpSpPr>
          <p:cNvPr id="9228" name="Group 10"/>
          <p:cNvGrpSpPr>
            <a:grpSpLocks/>
          </p:cNvGrpSpPr>
          <p:nvPr/>
        </p:nvGrpSpPr>
        <p:grpSpPr bwMode="auto">
          <a:xfrm>
            <a:off x="2070100" y="3133725"/>
            <a:ext cx="4473575" cy="2963863"/>
            <a:chOff x="1304" y="1974"/>
            <a:chExt cx="2818" cy="1867"/>
          </a:xfrm>
        </p:grpSpPr>
        <p:sp>
          <p:nvSpPr>
            <p:cNvPr id="9261" name="Rectangle 11"/>
            <p:cNvSpPr>
              <a:spLocks noChangeArrowheads="1"/>
            </p:cNvSpPr>
            <p:nvPr/>
          </p:nvSpPr>
          <p:spPr bwMode="auto">
            <a:xfrm>
              <a:off x="1304" y="1974"/>
              <a:ext cx="2818" cy="1867"/>
            </a:xfrm>
            <a:prstGeom prst="rect">
              <a:avLst/>
            </a:prstGeom>
            <a:solidFill>
              <a:srgbClr val="FDFEE2"/>
            </a:solidFill>
            <a:ln w="9525">
              <a:solidFill>
                <a:srgbClr val="DDDDDD"/>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grpSp>
          <p:nvGrpSpPr>
            <p:cNvPr id="9262" name="Group 12"/>
            <p:cNvGrpSpPr>
              <a:grpSpLocks/>
            </p:cNvGrpSpPr>
            <p:nvPr/>
          </p:nvGrpSpPr>
          <p:grpSpPr bwMode="auto">
            <a:xfrm>
              <a:off x="1486" y="2098"/>
              <a:ext cx="1652" cy="288"/>
              <a:chOff x="2926" y="1978"/>
              <a:chExt cx="1652" cy="288"/>
            </a:xfrm>
          </p:grpSpPr>
          <p:sp>
            <p:nvSpPr>
              <p:cNvPr id="9263" name="Text Box 13"/>
              <p:cNvSpPr txBox="1">
                <a:spLocks noChangeArrowheads="1"/>
              </p:cNvSpPr>
              <p:nvPr/>
            </p:nvSpPr>
            <p:spPr bwMode="auto">
              <a:xfrm>
                <a:off x="2926" y="1978"/>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chemeClr val="tx1"/>
                    </a:solidFill>
                    <a:latin typeface="Times New Roman" charset="0"/>
                  </a:rPr>
                  <a:t>在</a:t>
                </a:r>
                <a:r>
                  <a:rPr kumimoji="0" lang="zh-CN" altLang="en-US" sz="2400">
                    <a:solidFill>
                      <a:schemeClr val="tx1"/>
                    </a:solidFill>
                    <a:latin typeface="Times New Roman" charset="0"/>
                    <a:ea typeface="MS PGothic" charset="-128"/>
                  </a:rPr>
                  <a:t>          </a:t>
                </a:r>
                <a:r>
                  <a:rPr kumimoji="0" lang="en-US" altLang="ja-JP" sz="2400">
                    <a:latin typeface="黑体" charset="-122"/>
                    <a:ea typeface="黑体" charset="-122"/>
                  </a:rPr>
                  <a:t>Abc</a:t>
                </a:r>
                <a:r>
                  <a:rPr kumimoji="0" lang="zh-CN" altLang="en-US" sz="2400">
                    <a:solidFill>
                      <a:schemeClr val="tx2"/>
                    </a:solidFill>
                    <a:latin typeface="Arial" charset="0"/>
                  </a:rPr>
                  <a:t>方法前</a:t>
                </a:r>
              </a:p>
            </p:txBody>
          </p:sp>
          <p:sp>
            <p:nvSpPr>
              <p:cNvPr id="9264" name="Oval 14"/>
              <p:cNvSpPr>
                <a:spLocks noChangeArrowheads="1"/>
              </p:cNvSpPr>
              <p:nvPr/>
            </p:nvSpPr>
            <p:spPr bwMode="auto">
              <a:xfrm>
                <a:off x="3295" y="2012"/>
                <a:ext cx="275" cy="219"/>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A</a:t>
                </a:r>
                <a:endParaRPr kumimoji="0" lang="en-US" altLang="ja-JP" sz="2400">
                  <a:latin typeface="Times New Roman" charset="0"/>
                  <a:ea typeface="MS PGothic" charset="-128"/>
                </a:endParaRPr>
              </a:p>
            </p:txBody>
          </p:sp>
        </p:grpSp>
      </p:grpSp>
      <p:sp>
        <p:nvSpPr>
          <p:cNvPr id="9229" name="Text Box 15"/>
          <p:cNvSpPr txBox="1">
            <a:spLocks noChangeArrowheads="1"/>
          </p:cNvSpPr>
          <p:nvPr/>
        </p:nvSpPr>
        <p:spPr bwMode="auto">
          <a:xfrm>
            <a:off x="136525" y="9937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rgbClr val="15151D"/>
                </a:solidFill>
                <a:latin typeface="Times New Roman" charset="0"/>
              </a:rPr>
              <a:t>代码</a:t>
            </a:r>
            <a:endParaRPr kumimoji="0" lang="ja-JP" altLang="en-US" sz="2400">
              <a:solidFill>
                <a:srgbClr val="15151D"/>
              </a:solidFill>
              <a:latin typeface="Times New Roman" charset="0"/>
            </a:endParaRPr>
          </a:p>
        </p:txBody>
      </p:sp>
      <p:sp>
        <p:nvSpPr>
          <p:cNvPr id="9230" name="Text Box 16"/>
          <p:cNvSpPr txBox="1">
            <a:spLocks noChangeArrowheads="1"/>
          </p:cNvSpPr>
          <p:nvPr/>
        </p:nvSpPr>
        <p:spPr bwMode="auto">
          <a:xfrm>
            <a:off x="936625" y="1392238"/>
            <a:ext cx="29146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latin typeface="黑体" charset="-122"/>
                <a:ea typeface="黑体" charset="-122"/>
              </a:rPr>
              <a:t>m</a:t>
            </a:r>
            <a:r>
              <a:rPr kumimoji="0" lang="en-US" altLang="zh-CN" sz="2000"/>
              <a:t>=20;</a:t>
            </a:r>
          </a:p>
          <a:p>
            <a:pPr eaLnBrk="1" fontAlgn="base" hangingPunct="1">
              <a:lnSpc>
                <a:spcPct val="100000"/>
              </a:lnSpc>
              <a:spcBef>
                <a:spcPct val="0"/>
              </a:spcBef>
              <a:buClrTx/>
              <a:buSzTx/>
              <a:buFontTx/>
              <a:buNone/>
            </a:pPr>
            <a:r>
              <a:rPr kumimoji="0" lang="en-US" altLang="ja-JP" sz="2000">
                <a:ea typeface="MS PGothic" charset="-128"/>
              </a:rPr>
              <a:t>x = 10;</a:t>
            </a:r>
          </a:p>
          <a:p>
            <a:pPr eaLnBrk="1" fontAlgn="base" hangingPunct="1">
              <a:lnSpc>
                <a:spcPct val="100000"/>
              </a:lnSpc>
              <a:spcBef>
                <a:spcPct val="0"/>
              </a:spcBef>
              <a:buClrTx/>
              <a:buSzTx/>
              <a:buFontTx/>
              <a:buNone/>
            </a:pPr>
            <a:r>
              <a:rPr kumimoji="0" lang="en-US" altLang="ja-JP" sz="2000">
                <a:ea typeface="MS PGothic" charset="-128"/>
              </a:rPr>
              <a:t>y = </a:t>
            </a:r>
            <a:r>
              <a:rPr kumimoji="0" lang="en-US" altLang="zh-CN" sz="2000">
                <a:ea typeface="MS PGothic" charset="-128"/>
              </a:rPr>
              <a:t>15</a:t>
            </a:r>
            <a:r>
              <a:rPr kumimoji="0" lang="en-US" altLang="ja-JP" sz="2000">
                <a:ea typeface="MS PGothic" charset="-128"/>
              </a:rPr>
              <a:t>;</a:t>
            </a:r>
          </a:p>
          <a:p>
            <a:pPr eaLnBrk="1" fontAlgn="base" hangingPunct="1">
              <a:lnSpc>
                <a:spcPct val="100000"/>
              </a:lnSpc>
              <a:spcBef>
                <a:spcPct val="0"/>
              </a:spcBef>
              <a:buClrTx/>
              <a:buSzTx/>
              <a:buFontTx/>
              <a:buNone/>
            </a:pPr>
            <a:r>
              <a:rPr kumimoji="0" lang="en-US" altLang="ja-JP" sz="2000">
                <a:ea typeface="MS PGothic" charset="-128"/>
              </a:rPr>
              <a:t>z=Abc(</a:t>
            </a:r>
            <a:r>
              <a:rPr kumimoji="0" lang="en-US" altLang="zh-CN" sz="2000"/>
              <a:t>m</a:t>
            </a:r>
            <a:r>
              <a:rPr kumimoji="0" lang="en-US" altLang="ja-JP" sz="2000">
                <a:ea typeface="MS PGothic" charset="-128"/>
              </a:rPr>
              <a:t>,x,y)</a:t>
            </a:r>
            <a:r>
              <a:rPr kumimoji="0" lang="en-US" altLang="zh-CN" sz="2000">
                <a:ea typeface="MS PGothic" charset="-128"/>
              </a:rPr>
              <a:t>;</a:t>
            </a:r>
            <a:endParaRPr kumimoji="0" lang="en-US" altLang="ja-JP" sz="2000">
              <a:ea typeface="MS PGothic" charset="-128"/>
            </a:endParaRPr>
          </a:p>
        </p:txBody>
      </p:sp>
      <p:sp>
        <p:nvSpPr>
          <p:cNvPr id="9231" name="Line 17"/>
          <p:cNvSpPr>
            <a:spLocks noChangeShapeType="1"/>
          </p:cNvSpPr>
          <p:nvPr/>
        </p:nvSpPr>
        <p:spPr bwMode="auto">
          <a:xfrm>
            <a:off x="3124200" y="1143000"/>
            <a:ext cx="0" cy="6604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9232" name="Group 18"/>
          <p:cNvGrpSpPr>
            <a:grpSpLocks/>
          </p:cNvGrpSpPr>
          <p:nvPr/>
        </p:nvGrpSpPr>
        <p:grpSpPr bwMode="auto">
          <a:xfrm>
            <a:off x="2293938" y="4340225"/>
            <a:ext cx="1138237" cy="457200"/>
            <a:chOff x="1445" y="2586"/>
            <a:chExt cx="717" cy="288"/>
          </a:xfrm>
        </p:grpSpPr>
        <p:sp>
          <p:nvSpPr>
            <p:cNvPr id="9254" name="Rectangle 19"/>
            <p:cNvSpPr>
              <a:spLocks noChangeArrowheads="1"/>
            </p:cNvSpPr>
            <p:nvPr/>
          </p:nvSpPr>
          <p:spPr bwMode="auto">
            <a:xfrm>
              <a:off x="1445" y="25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2400">
                  <a:solidFill>
                    <a:schemeClr val="tx1"/>
                  </a:solidFill>
                  <a:latin typeface="Arial" charset="0"/>
                  <a:ea typeface="MS PGothic" charset="-128"/>
                </a:rPr>
                <a:t>x</a:t>
              </a:r>
            </a:p>
          </p:txBody>
        </p:sp>
        <p:sp>
          <p:nvSpPr>
            <p:cNvPr id="9255" name="Rectangle 20"/>
            <p:cNvSpPr>
              <a:spLocks noChangeArrowheads="1"/>
            </p:cNvSpPr>
            <p:nvPr/>
          </p:nvSpPr>
          <p:spPr bwMode="auto">
            <a:xfrm>
              <a:off x="1445" y="25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2400">
                  <a:solidFill>
                    <a:schemeClr val="tx1"/>
                  </a:solidFill>
                  <a:latin typeface="Arial" charset="0"/>
                  <a:ea typeface="MS PGothic" charset="-128"/>
                </a:rPr>
                <a:t>x</a:t>
              </a:r>
            </a:p>
          </p:txBody>
        </p:sp>
        <p:grpSp>
          <p:nvGrpSpPr>
            <p:cNvPr id="9256" name="Group 21"/>
            <p:cNvGrpSpPr>
              <a:grpSpLocks/>
            </p:cNvGrpSpPr>
            <p:nvPr/>
          </p:nvGrpSpPr>
          <p:grpSpPr bwMode="auto">
            <a:xfrm>
              <a:off x="1662" y="2624"/>
              <a:ext cx="500" cy="212"/>
              <a:chOff x="1662" y="2649"/>
              <a:chExt cx="668" cy="212"/>
            </a:xfrm>
          </p:grpSpPr>
          <p:sp>
            <p:nvSpPr>
              <p:cNvPr id="9257" name="Rectangle 22"/>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9258" name="Text Box 23"/>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9259" name="Rectangle 24"/>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9260" name="Text Box 25"/>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grpSp>
      </p:grpSp>
      <p:grpSp>
        <p:nvGrpSpPr>
          <p:cNvPr id="9233" name="Group 26"/>
          <p:cNvGrpSpPr>
            <a:grpSpLocks/>
          </p:cNvGrpSpPr>
          <p:nvPr/>
        </p:nvGrpSpPr>
        <p:grpSpPr bwMode="auto">
          <a:xfrm>
            <a:off x="2293938" y="4832350"/>
            <a:ext cx="1163637" cy="457200"/>
            <a:chOff x="1445" y="3044"/>
            <a:chExt cx="733" cy="288"/>
          </a:xfrm>
        </p:grpSpPr>
        <p:sp>
          <p:nvSpPr>
            <p:cNvPr id="9248" name="Rectangle 27"/>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2400">
                  <a:solidFill>
                    <a:schemeClr val="tx1"/>
                  </a:solidFill>
                  <a:latin typeface="Arial" charset="0"/>
                  <a:ea typeface="MS PGothic" charset="-128"/>
                </a:rPr>
                <a:t>y</a:t>
              </a:r>
            </a:p>
          </p:txBody>
        </p:sp>
        <p:grpSp>
          <p:nvGrpSpPr>
            <p:cNvPr id="9249" name="Group 28"/>
            <p:cNvGrpSpPr>
              <a:grpSpLocks/>
            </p:cNvGrpSpPr>
            <p:nvPr/>
          </p:nvGrpSpPr>
          <p:grpSpPr bwMode="auto">
            <a:xfrm>
              <a:off x="1678" y="3082"/>
              <a:ext cx="500" cy="212"/>
              <a:chOff x="1662" y="2649"/>
              <a:chExt cx="668" cy="212"/>
            </a:xfrm>
          </p:grpSpPr>
          <p:sp>
            <p:nvSpPr>
              <p:cNvPr id="9250" name="Rectangle 29"/>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9251" name="Text Box 30"/>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9252" name="Rectangle 31"/>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9253" name="Text Box 32"/>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15</a:t>
                </a:r>
              </a:p>
            </p:txBody>
          </p:sp>
        </p:grpSp>
      </p:grpSp>
      <p:grpSp>
        <p:nvGrpSpPr>
          <p:cNvPr id="9234" name="Group 33"/>
          <p:cNvGrpSpPr>
            <a:grpSpLocks/>
          </p:cNvGrpSpPr>
          <p:nvPr/>
        </p:nvGrpSpPr>
        <p:grpSpPr bwMode="auto">
          <a:xfrm>
            <a:off x="2255838" y="3835400"/>
            <a:ext cx="1163637" cy="457200"/>
            <a:chOff x="1445" y="3044"/>
            <a:chExt cx="733" cy="288"/>
          </a:xfrm>
        </p:grpSpPr>
        <p:sp>
          <p:nvSpPr>
            <p:cNvPr id="9242" name="Rectangle 34"/>
            <p:cNvSpPr>
              <a:spLocks noChangeArrowheads="1"/>
            </p:cNvSpPr>
            <p:nvPr/>
          </p:nvSpPr>
          <p:spPr bwMode="auto">
            <a:xfrm>
              <a:off x="1445" y="304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m</a:t>
              </a:r>
            </a:p>
          </p:txBody>
        </p:sp>
        <p:grpSp>
          <p:nvGrpSpPr>
            <p:cNvPr id="9243" name="Group 35"/>
            <p:cNvGrpSpPr>
              <a:grpSpLocks/>
            </p:cNvGrpSpPr>
            <p:nvPr/>
          </p:nvGrpSpPr>
          <p:grpSpPr bwMode="auto">
            <a:xfrm>
              <a:off x="1678" y="3082"/>
              <a:ext cx="500" cy="212"/>
              <a:chOff x="1662" y="2649"/>
              <a:chExt cx="668" cy="212"/>
            </a:xfrm>
          </p:grpSpPr>
          <p:sp>
            <p:nvSpPr>
              <p:cNvPr id="9244" name="Rectangle 36"/>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9245" name="Text Box 37"/>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9246" name="Rectangle 38"/>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9247" name="Text Box 39"/>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20</a:t>
                </a:r>
              </a:p>
            </p:txBody>
          </p:sp>
        </p:grpSp>
      </p:grpSp>
      <p:grpSp>
        <p:nvGrpSpPr>
          <p:cNvPr id="9235" name="Group 40"/>
          <p:cNvGrpSpPr>
            <a:grpSpLocks/>
          </p:cNvGrpSpPr>
          <p:nvPr/>
        </p:nvGrpSpPr>
        <p:grpSpPr bwMode="auto">
          <a:xfrm>
            <a:off x="2339975" y="5373688"/>
            <a:ext cx="1163638" cy="457200"/>
            <a:chOff x="1445" y="3044"/>
            <a:chExt cx="733" cy="288"/>
          </a:xfrm>
        </p:grpSpPr>
        <p:sp>
          <p:nvSpPr>
            <p:cNvPr id="9236" name="Rectangle 41"/>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z</a:t>
              </a:r>
            </a:p>
          </p:txBody>
        </p:sp>
        <p:grpSp>
          <p:nvGrpSpPr>
            <p:cNvPr id="9237" name="Group 42"/>
            <p:cNvGrpSpPr>
              <a:grpSpLocks/>
            </p:cNvGrpSpPr>
            <p:nvPr/>
          </p:nvGrpSpPr>
          <p:grpSpPr bwMode="auto">
            <a:xfrm>
              <a:off x="1678" y="3064"/>
              <a:ext cx="500" cy="230"/>
              <a:chOff x="1662" y="2631"/>
              <a:chExt cx="668" cy="230"/>
            </a:xfrm>
          </p:grpSpPr>
          <p:sp>
            <p:nvSpPr>
              <p:cNvPr id="9238" name="Rectangle 43"/>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9239" name="Text Box 44"/>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9240" name="Rectangle 45"/>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9241" name="Text Box 46"/>
              <p:cNvSpPr txBox="1">
                <a:spLocks noChangeArrowheads="1"/>
              </p:cNvSpPr>
              <p:nvPr/>
            </p:nvSpPr>
            <p:spPr bwMode="auto">
              <a:xfrm>
                <a:off x="1861" y="2631"/>
                <a:ext cx="3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1600" b="1"/>
                  <a:t>？</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3385"/>
                                        </p:tgtEl>
                                        <p:attrNameLst>
                                          <p:attrName>style.visibility</p:attrName>
                                        </p:attrNameLst>
                                      </p:cBhvr>
                                      <p:to>
                                        <p:strVal val="visible"/>
                                      </p:to>
                                    </p:set>
                                    <p:anim calcmode="lin" valueType="num">
                                      <p:cBhvr additive="base">
                                        <p:cTn id="7" dur="500" fill="hold"/>
                                        <p:tgtEl>
                                          <p:spTgt spid="613385"/>
                                        </p:tgtEl>
                                        <p:attrNameLst>
                                          <p:attrName>ppt_x</p:attrName>
                                        </p:attrNameLst>
                                      </p:cBhvr>
                                      <p:tavLst>
                                        <p:tav tm="0">
                                          <p:val>
                                            <p:strVal val="0-#ppt_w/2"/>
                                          </p:val>
                                        </p:tav>
                                        <p:tav tm="100000">
                                          <p:val>
                                            <p:strVal val="#ppt_x"/>
                                          </p:val>
                                        </p:tav>
                                      </p:tavLst>
                                    </p:anim>
                                    <p:anim calcmode="lin" valueType="num">
                                      <p:cBhvr additive="base">
                                        <p:cTn id="8" dur="500" fill="hold"/>
                                        <p:tgtEl>
                                          <p:spTgt spid="61338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13380"/>
                                        </p:tgtEl>
                                        <p:attrNameLst>
                                          <p:attrName>style.visibility</p:attrName>
                                        </p:attrNameLst>
                                      </p:cBhvr>
                                      <p:to>
                                        <p:strVal val="visible"/>
                                      </p:to>
                                    </p:set>
                                    <p:animEffect transition="in" filter="wipe(left)">
                                      <p:cBhvr>
                                        <p:cTn id="12" dur="500"/>
                                        <p:tgtEl>
                                          <p:spTgt spid="613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0" grpId="0" animBg="1"/>
      <p:bldP spid="61338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日期占位符 2"/>
          <p:cNvSpPr>
            <a:spLocks noGrp="1"/>
          </p:cNvSpPr>
          <p:nvPr>
            <p:ph type="dt" sz="quarter" idx="10"/>
          </p:nvPr>
        </p:nvSpPr>
        <p:spPr/>
        <p:txBody>
          <a:bodyPr/>
          <a:lstStyle/>
          <a:p>
            <a:pPr>
              <a:defRPr/>
            </a:pPr>
            <a:fld id="{9BC74087-3C7E-44B6-8337-F7578037F92C}" type="datetime1">
              <a:rPr lang="en-US"/>
              <a:pPr>
                <a:defRPr/>
              </a:pPr>
              <a:t>4/19/19</a:t>
            </a:fld>
            <a:endParaRPr lang="en-US" altLang="zh-CN"/>
          </a:p>
        </p:txBody>
      </p:sp>
      <p:sp>
        <p:nvSpPr>
          <p:cNvPr id="1126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C2FDF11B-02F9-4644-BB1A-CC446AE7FD5C}" type="slidenum">
              <a:rPr kumimoji="0" lang="en-US" altLang="zh-CN" sz="1400">
                <a:solidFill>
                  <a:schemeClr val="tx1"/>
                </a:solidFill>
                <a:latin typeface="Tahoma" charset="0"/>
              </a:rPr>
              <a:pPr fontAlgn="base">
                <a:lnSpc>
                  <a:spcPct val="100000"/>
                </a:lnSpc>
                <a:spcBef>
                  <a:spcPct val="0"/>
                </a:spcBef>
                <a:buClrTx/>
                <a:buSzTx/>
                <a:buFontTx/>
                <a:buNone/>
              </a:pPr>
              <a:t>6</a:t>
            </a:fld>
            <a:endParaRPr kumimoji="0" lang="en-US" altLang="zh-CN" sz="1400">
              <a:solidFill>
                <a:schemeClr val="tx1"/>
              </a:solidFill>
              <a:latin typeface="Tahoma" charset="0"/>
            </a:endParaRPr>
          </a:p>
        </p:txBody>
      </p:sp>
      <p:sp>
        <p:nvSpPr>
          <p:cNvPr id="11268" name="Rectangle 2"/>
          <p:cNvSpPr>
            <a:spLocks noChangeArrowheads="1"/>
          </p:cNvSpPr>
          <p:nvPr/>
        </p:nvSpPr>
        <p:spPr bwMode="auto">
          <a:xfrm>
            <a:off x="4211638" y="1125538"/>
            <a:ext cx="4540250" cy="18462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11269" name="Rectangle 3"/>
          <p:cNvSpPr>
            <a:spLocks noChangeArrowheads="1"/>
          </p:cNvSpPr>
          <p:nvPr/>
        </p:nvSpPr>
        <p:spPr bwMode="auto">
          <a:xfrm>
            <a:off x="323850" y="1052513"/>
            <a:ext cx="3803650" cy="18462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11270" name="Rectangle 4"/>
          <p:cNvSpPr>
            <a:spLocks noGrp="1" noChangeArrowheads="1"/>
          </p:cNvSpPr>
          <p:nvPr>
            <p:ph type="title"/>
          </p:nvPr>
        </p:nvSpPr>
        <p:spPr>
          <a:xfrm>
            <a:off x="685800" y="-315913"/>
            <a:ext cx="7772400" cy="1143001"/>
          </a:xfrm>
        </p:spPr>
        <p:txBody>
          <a:bodyPr/>
          <a:lstStyle/>
          <a:p>
            <a:pPr algn="l" eaLnBrk="1" hangingPunct="1"/>
            <a:r>
              <a:rPr lang="zh-CN" altLang="en-US" sz="4400"/>
              <a:t>传值传递模式</a:t>
            </a:r>
            <a:r>
              <a:rPr lang="en-US" altLang="zh-CN" sz="4400"/>
              <a:t>- 2</a:t>
            </a:r>
          </a:p>
        </p:txBody>
      </p:sp>
      <p:sp>
        <p:nvSpPr>
          <p:cNvPr id="615429" name="AutoShape 5">
            <a:hlinkClick r:id="" action="ppaction://hlinkshowjump?jump=nextslide"/>
            <a:hlinkHover r:id="" action="ppaction://noaction" highlightClick="1"/>
          </p:cNvPr>
          <p:cNvSpPr>
            <a:spLocks noChangeArrowheads="1"/>
          </p:cNvSpPr>
          <p:nvPr/>
        </p:nvSpPr>
        <p:spPr bwMode="auto">
          <a:xfrm rot="5400000">
            <a:off x="8785225" y="6032500"/>
            <a:ext cx="142875" cy="136525"/>
          </a:xfrm>
          <a:prstGeom prst="triangle">
            <a:avLst>
              <a:gd name="adj" fmla="val 50000"/>
            </a:avLst>
          </a:prstGeom>
          <a:solidFill>
            <a:schemeClr val="tx2"/>
          </a:solidFill>
          <a:ln>
            <a:noFill/>
          </a:ln>
          <a:effectLst>
            <a:prstShdw prst="shdw17" dist="152400">
              <a:schemeClr val="tx1">
                <a:alpha val="74998"/>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272" name="Rectangle 6"/>
          <p:cNvSpPr>
            <a:spLocks noChangeArrowheads="1"/>
          </p:cNvSpPr>
          <p:nvPr/>
        </p:nvSpPr>
        <p:spPr bwMode="auto">
          <a:xfrm>
            <a:off x="2070100" y="3133725"/>
            <a:ext cx="4473575" cy="2963863"/>
          </a:xfrm>
          <a:prstGeom prst="rect">
            <a:avLst/>
          </a:prstGeom>
          <a:solidFill>
            <a:srgbClr val="FDFEE2"/>
          </a:solidFill>
          <a:ln w="9525">
            <a:solidFill>
              <a:srgbClr val="DDDDDD"/>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11273" name="Text Box 7"/>
          <p:cNvSpPr txBox="1">
            <a:spLocks noChangeArrowheads="1"/>
          </p:cNvSpPr>
          <p:nvPr/>
        </p:nvSpPr>
        <p:spPr bwMode="auto">
          <a:xfrm>
            <a:off x="330200" y="5183188"/>
            <a:ext cx="1130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chemeClr val="tx1"/>
                </a:solidFill>
                <a:latin typeface="Times New Roman" charset="0"/>
              </a:rPr>
              <a:t>存储器</a:t>
            </a:r>
          </a:p>
          <a:p>
            <a:pPr eaLnBrk="1" fontAlgn="base" hangingPunct="1">
              <a:lnSpc>
                <a:spcPct val="100000"/>
              </a:lnSpc>
              <a:spcBef>
                <a:spcPct val="0"/>
              </a:spcBef>
              <a:buClrTx/>
              <a:buSzTx/>
              <a:buFontTx/>
              <a:buNone/>
            </a:pPr>
            <a:r>
              <a:rPr kumimoji="0" lang="zh-CN" altLang="en-US" sz="2400">
                <a:solidFill>
                  <a:schemeClr val="tx1"/>
                </a:solidFill>
                <a:latin typeface="Times New Roman" charset="0"/>
              </a:rPr>
              <a:t>状态</a:t>
            </a:r>
            <a:endParaRPr kumimoji="0" lang="ja-JP" altLang="en-US" sz="2400">
              <a:solidFill>
                <a:schemeClr val="tx1"/>
              </a:solidFill>
              <a:latin typeface="Times New Roman" charset="0"/>
            </a:endParaRPr>
          </a:p>
        </p:txBody>
      </p:sp>
      <p:sp>
        <p:nvSpPr>
          <p:cNvPr id="615432" name="AutoShape 8"/>
          <p:cNvSpPr>
            <a:spLocks noChangeArrowheads="1"/>
          </p:cNvSpPr>
          <p:nvPr/>
        </p:nvSpPr>
        <p:spPr bwMode="auto">
          <a:xfrm>
            <a:off x="6659563" y="4005263"/>
            <a:ext cx="2332037" cy="1171575"/>
          </a:xfrm>
          <a:prstGeom prst="roundRect">
            <a:avLst>
              <a:gd name="adj" fmla="val 16667"/>
            </a:avLst>
          </a:prstGeom>
          <a:solidFill>
            <a:srgbClr val="CCECFF"/>
          </a:solidFill>
          <a:ln w="9525">
            <a:solidFill>
              <a:srgbClr val="CCECFF"/>
            </a:solidFill>
            <a:miter lim="800000"/>
            <a:headEnd/>
            <a:tailEnd/>
          </a:ln>
          <a:effectLst>
            <a:outerShdw blurRad="63500" dist="89803" dir="2700000" algn="ctr" rotWithShape="0">
              <a:schemeClr val="tx1">
                <a:alpha val="74998"/>
              </a:schemeClr>
            </a:outerShdw>
          </a:effectLst>
        </p:spPr>
        <p:txBody>
          <a:bodyPr anchor="ctr"/>
          <a:lstStyle>
            <a:lvl1pPr>
              <a:tabLst>
                <a:tab pos="228600" algn="l"/>
              </a:tabLst>
              <a:defRPr kumimoji="1" sz="2400">
                <a:solidFill>
                  <a:schemeClr val="tx1"/>
                </a:solidFill>
                <a:latin typeface="黑体" charset="-122"/>
                <a:ea typeface="黑体" charset="-122"/>
              </a:defRPr>
            </a:lvl1pPr>
            <a:lvl2pPr marL="742950" indent="-285750">
              <a:tabLst>
                <a:tab pos="228600" algn="l"/>
              </a:tabLst>
              <a:defRPr kumimoji="1" sz="2400">
                <a:solidFill>
                  <a:schemeClr val="tx1"/>
                </a:solidFill>
                <a:latin typeface="黑体" charset="-122"/>
                <a:ea typeface="黑体" charset="-122"/>
              </a:defRPr>
            </a:lvl2pPr>
            <a:lvl3pPr marL="1143000" indent="-228600">
              <a:tabLst>
                <a:tab pos="228600" algn="l"/>
              </a:tabLst>
              <a:defRPr kumimoji="1" sz="2400">
                <a:solidFill>
                  <a:schemeClr val="tx1"/>
                </a:solidFill>
                <a:latin typeface="黑体" charset="-122"/>
                <a:ea typeface="黑体" charset="-122"/>
              </a:defRPr>
            </a:lvl3pPr>
            <a:lvl4pPr marL="1600200" indent="-228600">
              <a:tabLst>
                <a:tab pos="228600" algn="l"/>
              </a:tabLst>
              <a:defRPr kumimoji="1" sz="2400">
                <a:solidFill>
                  <a:schemeClr val="tx1"/>
                </a:solidFill>
                <a:latin typeface="黑体" charset="-122"/>
                <a:ea typeface="黑体" charset="-122"/>
              </a:defRPr>
            </a:lvl4pPr>
            <a:lvl5pPr marL="2057400" indent="-228600">
              <a:tabLst>
                <a:tab pos="228600" algn="l"/>
              </a:tabLst>
              <a:defRPr kumimoji="1" sz="2400">
                <a:solidFill>
                  <a:schemeClr val="tx1"/>
                </a:solidFill>
                <a:latin typeface="黑体" charset="-122"/>
                <a:ea typeface="黑体" charset="-122"/>
              </a:defRPr>
            </a:lvl5pPr>
            <a:lvl6pPr marL="25146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6pPr>
            <a:lvl7pPr marL="29718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7pPr>
            <a:lvl8pPr marL="34290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8pPr>
            <a:lvl9pPr marL="38862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9pPr>
          </a:lstStyle>
          <a:p>
            <a:pPr eaLnBrk="1" hangingPunct="1"/>
            <a:r>
              <a:rPr kumimoji="0" lang="en-US" altLang="ja-JP" sz="1600" b="1">
                <a:solidFill>
                  <a:srgbClr val="C1051B"/>
                </a:solidFill>
                <a:latin typeface="Arial" charset="0"/>
                <a:ea typeface="MS PGothic" charset="-128"/>
              </a:rPr>
              <a:t>B. </a:t>
            </a:r>
            <a:r>
              <a:rPr kumimoji="0" lang="zh-CN" altLang="en-US" sz="1600">
                <a:latin typeface="Arial" charset="0"/>
                <a:ea typeface="宋体" charset="-122"/>
              </a:rPr>
              <a:t>调用方法时首先给形式参数分配空间，然后把实际参数的值赋给对应的形式参数。</a:t>
            </a:r>
            <a:endParaRPr kumimoji="0" lang="ja-JP" altLang="en-US" sz="1400">
              <a:latin typeface="Arial" charset="0"/>
              <a:ea typeface="宋体" charset="-122"/>
            </a:endParaRPr>
          </a:p>
        </p:txBody>
      </p:sp>
      <p:grpSp>
        <p:nvGrpSpPr>
          <p:cNvPr id="11275" name="Group 9"/>
          <p:cNvGrpSpPr>
            <a:grpSpLocks/>
          </p:cNvGrpSpPr>
          <p:nvPr/>
        </p:nvGrpSpPr>
        <p:grpSpPr bwMode="auto">
          <a:xfrm>
            <a:off x="2447925" y="3267075"/>
            <a:ext cx="3194050" cy="457200"/>
            <a:chOff x="1542" y="2058"/>
            <a:chExt cx="2012" cy="288"/>
          </a:xfrm>
        </p:grpSpPr>
        <p:sp>
          <p:nvSpPr>
            <p:cNvPr id="11333" name="Text Box 10"/>
            <p:cNvSpPr txBox="1">
              <a:spLocks noChangeArrowheads="1"/>
            </p:cNvSpPr>
            <p:nvPr/>
          </p:nvSpPr>
          <p:spPr bwMode="auto">
            <a:xfrm>
              <a:off x="1542" y="2058"/>
              <a:ext cx="1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Times New Roman" charset="0"/>
                  <a:ea typeface="MS PGothic" charset="-128"/>
                </a:rPr>
                <a:t>Values are copied at</a:t>
              </a:r>
              <a:endParaRPr kumimoji="0" lang="en-US" altLang="zh-CN" sz="2400">
                <a:solidFill>
                  <a:schemeClr val="tx2"/>
                </a:solidFill>
                <a:latin typeface="Arial" charset="0"/>
                <a:ea typeface="MS PGothic" charset="-128"/>
              </a:endParaRPr>
            </a:p>
          </p:txBody>
        </p:sp>
        <p:sp>
          <p:nvSpPr>
            <p:cNvPr id="11334" name="Oval 11"/>
            <p:cNvSpPr>
              <a:spLocks noChangeArrowheads="1"/>
            </p:cNvSpPr>
            <p:nvPr/>
          </p:nvSpPr>
          <p:spPr bwMode="auto">
            <a:xfrm>
              <a:off x="3279" y="2093"/>
              <a:ext cx="275" cy="219"/>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B</a:t>
              </a:r>
              <a:endParaRPr kumimoji="0" lang="en-US" altLang="ja-JP" sz="2400">
                <a:latin typeface="Times New Roman" charset="0"/>
                <a:ea typeface="MS PGothic" charset="-128"/>
              </a:endParaRPr>
            </a:p>
          </p:txBody>
        </p:sp>
      </p:grpSp>
      <p:sp>
        <p:nvSpPr>
          <p:cNvPr id="11276" name="Text Box 12"/>
          <p:cNvSpPr txBox="1">
            <a:spLocks noChangeArrowheads="1"/>
          </p:cNvSpPr>
          <p:nvPr/>
        </p:nvSpPr>
        <p:spPr bwMode="auto">
          <a:xfrm>
            <a:off x="4140200" y="1052513"/>
            <a:ext cx="50038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lvl="1" eaLnBrk="1" hangingPunct="1">
              <a:spcBef>
                <a:spcPct val="0"/>
              </a:spcBef>
              <a:buClrTx/>
              <a:buSzTx/>
              <a:buFontTx/>
              <a:buNone/>
            </a:pPr>
            <a:r>
              <a:rPr lang="en-US" altLang="zh-CN">
                <a:latin typeface="黑体" charset="-122"/>
                <a:ea typeface="黑体" charset="-122"/>
              </a:rPr>
              <a:t>int Abc(int a, int b, int c)</a:t>
            </a:r>
          </a:p>
          <a:p>
            <a:pPr lvl="1" eaLnBrk="1" hangingPunct="1">
              <a:spcBef>
                <a:spcPct val="0"/>
              </a:spcBef>
              <a:buClrTx/>
              <a:buSzTx/>
              <a:buFontTx/>
              <a:buNone/>
            </a:pPr>
            <a:r>
              <a:rPr lang="en-US" altLang="zh-CN">
                <a:latin typeface="黑体" charset="-122"/>
                <a:ea typeface="黑体" charset="-122"/>
              </a:rPr>
              <a:t>{</a:t>
            </a:r>
          </a:p>
          <a:p>
            <a:pPr lvl="1" eaLnBrk="1" hangingPunct="1">
              <a:spcBef>
                <a:spcPct val="0"/>
              </a:spcBef>
              <a:buClrTx/>
              <a:buSzTx/>
              <a:buFontTx/>
              <a:buNone/>
            </a:pPr>
            <a:r>
              <a:rPr lang="en-US" altLang="zh-CN">
                <a:latin typeface="黑体" charset="-122"/>
                <a:ea typeface="黑体" charset="-122"/>
              </a:rPr>
              <a:t>return a+b+b*c+4;</a:t>
            </a:r>
          </a:p>
          <a:p>
            <a:pPr lvl="1" eaLnBrk="1" hangingPunct="1">
              <a:spcBef>
                <a:spcPct val="0"/>
              </a:spcBef>
              <a:buClrTx/>
              <a:buSzTx/>
              <a:buFontTx/>
              <a:buNone/>
            </a:pPr>
            <a:r>
              <a:rPr lang="en-US" altLang="zh-CN">
                <a:latin typeface="黑体" charset="-122"/>
                <a:ea typeface="黑体" charset="-122"/>
              </a:rPr>
              <a:t>}</a:t>
            </a:r>
            <a:endParaRPr kumimoji="0" lang="en-US" altLang="ja-JP">
              <a:latin typeface="黑体" charset="-122"/>
              <a:ea typeface="黑体" charset="-122"/>
            </a:endParaRPr>
          </a:p>
          <a:p>
            <a:pPr lvl="1" eaLnBrk="1" hangingPunct="1">
              <a:spcBef>
                <a:spcPct val="0"/>
              </a:spcBef>
              <a:buClrTx/>
              <a:buSzTx/>
              <a:buFontTx/>
              <a:buNone/>
            </a:pPr>
            <a:endParaRPr kumimoji="0" lang="en-US" altLang="ja-JP" sz="1400">
              <a:latin typeface="Courier New" charset="0"/>
              <a:ea typeface="MS PGothic" charset="-128"/>
            </a:endParaRPr>
          </a:p>
        </p:txBody>
      </p:sp>
      <p:sp>
        <p:nvSpPr>
          <p:cNvPr id="11277" name="Text Box 13"/>
          <p:cNvSpPr txBox="1">
            <a:spLocks noChangeArrowheads="1"/>
          </p:cNvSpPr>
          <p:nvPr/>
        </p:nvSpPr>
        <p:spPr bwMode="auto">
          <a:xfrm>
            <a:off x="136525" y="9937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rgbClr val="15151D"/>
                </a:solidFill>
                <a:latin typeface="Times New Roman" charset="0"/>
              </a:rPr>
              <a:t>代码</a:t>
            </a:r>
            <a:endParaRPr kumimoji="0" lang="ja-JP" altLang="en-US" sz="2400">
              <a:solidFill>
                <a:srgbClr val="15151D"/>
              </a:solidFill>
              <a:latin typeface="Times New Roman" charset="0"/>
            </a:endParaRPr>
          </a:p>
        </p:txBody>
      </p:sp>
      <p:sp>
        <p:nvSpPr>
          <p:cNvPr id="11278" name="Text Box 14"/>
          <p:cNvSpPr txBox="1">
            <a:spLocks noChangeArrowheads="1"/>
          </p:cNvSpPr>
          <p:nvPr/>
        </p:nvSpPr>
        <p:spPr bwMode="auto">
          <a:xfrm>
            <a:off x="971550" y="1196975"/>
            <a:ext cx="2784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latin typeface="黑体" charset="-122"/>
                <a:ea typeface="黑体" charset="-122"/>
              </a:rPr>
              <a:t>m=20;</a:t>
            </a:r>
          </a:p>
          <a:p>
            <a:pPr eaLnBrk="1" fontAlgn="base" hangingPunct="1">
              <a:lnSpc>
                <a:spcPct val="100000"/>
              </a:lnSpc>
              <a:spcBef>
                <a:spcPct val="0"/>
              </a:spcBef>
              <a:buClrTx/>
              <a:buSzTx/>
              <a:buFontTx/>
              <a:buNone/>
            </a:pPr>
            <a:r>
              <a:rPr kumimoji="0" lang="en-US" altLang="ja-JP" sz="2400">
                <a:latin typeface="黑体" charset="-122"/>
                <a:ea typeface="黑体" charset="-122"/>
              </a:rPr>
              <a:t>x = 10;</a:t>
            </a:r>
          </a:p>
          <a:p>
            <a:pPr eaLnBrk="1" fontAlgn="base" hangingPunct="1">
              <a:lnSpc>
                <a:spcPct val="100000"/>
              </a:lnSpc>
              <a:spcBef>
                <a:spcPct val="0"/>
              </a:spcBef>
              <a:buClrTx/>
              <a:buSzTx/>
              <a:buFontTx/>
              <a:buNone/>
            </a:pPr>
            <a:r>
              <a:rPr kumimoji="0" lang="en-US" altLang="ja-JP" sz="2400">
                <a:latin typeface="黑体" charset="-122"/>
                <a:ea typeface="黑体" charset="-122"/>
              </a:rPr>
              <a:t>y = </a:t>
            </a:r>
            <a:r>
              <a:rPr kumimoji="0" lang="en-US" altLang="zh-CN" sz="2400">
                <a:latin typeface="黑体" charset="-122"/>
                <a:ea typeface="黑体" charset="-122"/>
              </a:rPr>
              <a:t>15</a:t>
            </a:r>
            <a:r>
              <a:rPr kumimoji="0" lang="en-US" altLang="ja-JP" sz="2400">
                <a:latin typeface="黑体" charset="-122"/>
                <a:ea typeface="黑体" charset="-122"/>
              </a:rPr>
              <a:t>;</a:t>
            </a:r>
          </a:p>
          <a:p>
            <a:pPr eaLnBrk="1" fontAlgn="base" hangingPunct="1">
              <a:lnSpc>
                <a:spcPct val="100000"/>
              </a:lnSpc>
              <a:spcBef>
                <a:spcPct val="0"/>
              </a:spcBef>
              <a:buClrTx/>
              <a:buSzTx/>
              <a:buFontTx/>
              <a:buNone/>
            </a:pPr>
            <a:r>
              <a:rPr kumimoji="0" lang="en-US" altLang="ja-JP" sz="2400">
                <a:latin typeface="黑体" charset="-122"/>
                <a:ea typeface="黑体" charset="-122"/>
              </a:rPr>
              <a:t>z=Abc(</a:t>
            </a:r>
            <a:r>
              <a:rPr kumimoji="0" lang="en-US" altLang="zh-CN" sz="2400">
                <a:latin typeface="黑体" charset="-122"/>
                <a:ea typeface="黑体" charset="-122"/>
              </a:rPr>
              <a:t>m</a:t>
            </a:r>
            <a:r>
              <a:rPr kumimoji="0" lang="en-US" altLang="ja-JP" sz="2400">
                <a:latin typeface="黑体" charset="-122"/>
                <a:ea typeface="黑体" charset="-122"/>
              </a:rPr>
              <a:t>,x,y)</a:t>
            </a:r>
            <a:r>
              <a:rPr kumimoji="0" lang="en-US" altLang="zh-CN" sz="2400">
                <a:latin typeface="黑体" charset="-122"/>
                <a:ea typeface="黑体" charset="-122"/>
              </a:rPr>
              <a:t>;</a:t>
            </a:r>
            <a:endParaRPr kumimoji="0" lang="en-US" altLang="ja-JP" sz="2400">
              <a:latin typeface="黑体" charset="-122"/>
              <a:ea typeface="黑体" charset="-122"/>
            </a:endParaRPr>
          </a:p>
        </p:txBody>
      </p:sp>
      <p:sp>
        <p:nvSpPr>
          <p:cNvPr id="11279" name="Line 15"/>
          <p:cNvSpPr>
            <a:spLocks noChangeShapeType="1"/>
          </p:cNvSpPr>
          <p:nvPr/>
        </p:nvSpPr>
        <p:spPr bwMode="auto">
          <a:xfrm>
            <a:off x="3124200" y="1143000"/>
            <a:ext cx="0" cy="6604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80" name="Line 16"/>
          <p:cNvSpPr>
            <a:spLocks noChangeShapeType="1"/>
          </p:cNvSpPr>
          <p:nvPr/>
        </p:nvSpPr>
        <p:spPr bwMode="auto">
          <a:xfrm flipV="1">
            <a:off x="3225800" y="1511300"/>
            <a:ext cx="1079500" cy="2286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81" name="Oval 17"/>
          <p:cNvSpPr>
            <a:spLocks noChangeArrowheads="1"/>
          </p:cNvSpPr>
          <p:nvPr/>
        </p:nvSpPr>
        <p:spPr bwMode="auto">
          <a:xfrm>
            <a:off x="8388350" y="1484313"/>
            <a:ext cx="436563" cy="347662"/>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B</a:t>
            </a:r>
            <a:endParaRPr kumimoji="0" lang="en-US" altLang="ja-JP" sz="2400">
              <a:latin typeface="Times New Roman" charset="0"/>
              <a:ea typeface="MS PGothic" charset="-128"/>
            </a:endParaRPr>
          </a:p>
        </p:txBody>
      </p:sp>
      <p:sp>
        <p:nvSpPr>
          <p:cNvPr id="615442" name="Rectangle 18"/>
          <p:cNvSpPr>
            <a:spLocks noChangeArrowheads="1"/>
          </p:cNvSpPr>
          <p:nvPr/>
        </p:nvSpPr>
        <p:spPr bwMode="auto">
          <a:xfrm>
            <a:off x="2281238" y="377983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m</a:t>
            </a:r>
          </a:p>
        </p:txBody>
      </p:sp>
      <p:sp>
        <p:nvSpPr>
          <p:cNvPr id="615443" name="Rectangle 19"/>
          <p:cNvSpPr>
            <a:spLocks noChangeArrowheads="1"/>
          </p:cNvSpPr>
          <p:nvPr/>
        </p:nvSpPr>
        <p:spPr bwMode="auto">
          <a:xfrm>
            <a:off x="2195513" y="37607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kumimoji="0" lang="zh-CN" altLang="zh-CN" sz="2400">
              <a:solidFill>
                <a:schemeClr val="tx1"/>
              </a:solidFill>
              <a:latin typeface="Arial" charset="0"/>
            </a:endParaRPr>
          </a:p>
        </p:txBody>
      </p:sp>
      <p:grpSp>
        <p:nvGrpSpPr>
          <p:cNvPr id="11284" name="Group 20"/>
          <p:cNvGrpSpPr>
            <a:grpSpLocks/>
          </p:cNvGrpSpPr>
          <p:nvPr/>
        </p:nvGrpSpPr>
        <p:grpSpPr bwMode="auto">
          <a:xfrm>
            <a:off x="2625725" y="3840163"/>
            <a:ext cx="793750" cy="336550"/>
            <a:chOff x="1662" y="2649"/>
            <a:chExt cx="668" cy="212"/>
          </a:xfrm>
        </p:grpSpPr>
        <p:sp>
          <p:nvSpPr>
            <p:cNvPr id="11329" name="Rectangle 21"/>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30" name="Text Box 22"/>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1331" name="Rectangle 23"/>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32" name="Text Box 24"/>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20</a:t>
              </a:r>
            </a:p>
          </p:txBody>
        </p:sp>
      </p:grpSp>
      <p:sp>
        <p:nvSpPr>
          <p:cNvPr id="615449" name="Rectangle 25"/>
          <p:cNvSpPr>
            <a:spLocks noChangeArrowheads="1"/>
          </p:cNvSpPr>
          <p:nvPr/>
        </p:nvSpPr>
        <p:spPr bwMode="auto">
          <a:xfrm>
            <a:off x="2293938" y="4506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x</a:t>
            </a:r>
          </a:p>
        </p:txBody>
      </p:sp>
      <p:grpSp>
        <p:nvGrpSpPr>
          <p:cNvPr id="11286" name="Group 26"/>
          <p:cNvGrpSpPr>
            <a:grpSpLocks/>
          </p:cNvGrpSpPr>
          <p:nvPr/>
        </p:nvGrpSpPr>
        <p:grpSpPr bwMode="auto">
          <a:xfrm>
            <a:off x="2663825" y="4567238"/>
            <a:ext cx="793750" cy="336550"/>
            <a:chOff x="1662" y="2649"/>
            <a:chExt cx="668" cy="212"/>
          </a:xfrm>
        </p:grpSpPr>
        <p:sp>
          <p:nvSpPr>
            <p:cNvPr id="11325" name="Rectangle 27"/>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26" name="Text Box 28"/>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1327" name="Rectangle 29"/>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28" name="Text Box 30"/>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10</a:t>
              </a:r>
            </a:p>
          </p:txBody>
        </p:sp>
      </p:grpSp>
      <p:grpSp>
        <p:nvGrpSpPr>
          <p:cNvPr id="11287" name="Group 31"/>
          <p:cNvGrpSpPr>
            <a:grpSpLocks/>
          </p:cNvGrpSpPr>
          <p:nvPr/>
        </p:nvGrpSpPr>
        <p:grpSpPr bwMode="auto">
          <a:xfrm>
            <a:off x="4560888" y="3779838"/>
            <a:ext cx="1468437" cy="457200"/>
            <a:chOff x="2853" y="2594"/>
            <a:chExt cx="925" cy="288"/>
          </a:xfrm>
        </p:grpSpPr>
        <p:sp>
          <p:nvSpPr>
            <p:cNvPr id="11319" name="Rectangle 32"/>
            <p:cNvSpPr>
              <a:spLocks noChangeArrowheads="1"/>
            </p:cNvSpPr>
            <p:nvPr/>
          </p:nvSpPr>
          <p:spPr bwMode="auto">
            <a:xfrm>
              <a:off x="2853" y="259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a</a:t>
              </a:r>
            </a:p>
          </p:txBody>
        </p:sp>
        <p:grpSp>
          <p:nvGrpSpPr>
            <p:cNvPr id="11320" name="Group 33"/>
            <p:cNvGrpSpPr>
              <a:grpSpLocks/>
            </p:cNvGrpSpPr>
            <p:nvPr/>
          </p:nvGrpSpPr>
          <p:grpSpPr bwMode="auto">
            <a:xfrm>
              <a:off x="3278" y="2632"/>
              <a:ext cx="500" cy="212"/>
              <a:chOff x="1662" y="2649"/>
              <a:chExt cx="668" cy="212"/>
            </a:xfrm>
          </p:grpSpPr>
          <p:sp>
            <p:nvSpPr>
              <p:cNvPr id="11321" name="Rectangle 34"/>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22" name="Text Box 35"/>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1323" name="Rectangle 36"/>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24" name="Text Box 37"/>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20</a:t>
                </a:r>
              </a:p>
            </p:txBody>
          </p:sp>
        </p:grpSp>
      </p:grpSp>
      <p:grpSp>
        <p:nvGrpSpPr>
          <p:cNvPr id="11288" name="Group 38"/>
          <p:cNvGrpSpPr>
            <a:grpSpLocks/>
          </p:cNvGrpSpPr>
          <p:nvPr/>
        </p:nvGrpSpPr>
        <p:grpSpPr bwMode="auto">
          <a:xfrm>
            <a:off x="4529138" y="4506913"/>
            <a:ext cx="1498600" cy="457200"/>
            <a:chOff x="2853" y="2992"/>
            <a:chExt cx="944" cy="288"/>
          </a:xfrm>
        </p:grpSpPr>
        <p:sp>
          <p:nvSpPr>
            <p:cNvPr id="11313" name="Rectangle 39"/>
            <p:cNvSpPr>
              <a:spLocks noChangeArrowheads="1"/>
            </p:cNvSpPr>
            <p:nvPr/>
          </p:nvSpPr>
          <p:spPr bwMode="auto">
            <a:xfrm>
              <a:off x="2853" y="299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b</a:t>
              </a:r>
            </a:p>
          </p:txBody>
        </p:sp>
        <p:grpSp>
          <p:nvGrpSpPr>
            <p:cNvPr id="11314" name="Group 40"/>
            <p:cNvGrpSpPr>
              <a:grpSpLocks/>
            </p:cNvGrpSpPr>
            <p:nvPr/>
          </p:nvGrpSpPr>
          <p:grpSpPr bwMode="auto">
            <a:xfrm>
              <a:off x="3297" y="3030"/>
              <a:ext cx="500" cy="212"/>
              <a:chOff x="3385" y="3057"/>
              <a:chExt cx="500" cy="212"/>
            </a:xfrm>
          </p:grpSpPr>
          <p:sp>
            <p:nvSpPr>
              <p:cNvPr id="11315" name="Rectangle 41"/>
              <p:cNvSpPr>
                <a:spLocks noChangeArrowheads="1"/>
              </p:cNvSpPr>
              <p:nvPr/>
            </p:nvSpPr>
            <p:spPr bwMode="auto">
              <a:xfrm>
                <a:off x="3385" y="3062"/>
                <a:ext cx="500"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16" name="Text Box 42"/>
              <p:cNvSpPr txBox="1">
                <a:spLocks noChangeArrowheads="1"/>
              </p:cNvSpPr>
              <p:nvPr/>
            </p:nvSpPr>
            <p:spPr bwMode="auto">
              <a:xfrm>
                <a:off x="3500" y="305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1317" name="Rectangle 43"/>
              <p:cNvSpPr>
                <a:spLocks noChangeArrowheads="1"/>
              </p:cNvSpPr>
              <p:nvPr/>
            </p:nvSpPr>
            <p:spPr bwMode="auto">
              <a:xfrm>
                <a:off x="3385" y="3062"/>
                <a:ext cx="500"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18" name="Text Box 44"/>
              <p:cNvSpPr txBox="1">
                <a:spLocks noChangeArrowheads="1"/>
              </p:cNvSpPr>
              <p:nvPr/>
            </p:nvSpPr>
            <p:spPr bwMode="auto">
              <a:xfrm>
                <a:off x="3385" y="305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10</a:t>
                </a:r>
              </a:p>
            </p:txBody>
          </p:sp>
        </p:grpSp>
      </p:grpSp>
      <p:sp>
        <p:nvSpPr>
          <p:cNvPr id="11289" name="Freeform 45"/>
          <p:cNvSpPr>
            <a:spLocks/>
          </p:cNvSpPr>
          <p:nvPr/>
        </p:nvSpPr>
        <p:spPr bwMode="auto">
          <a:xfrm>
            <a:off x="3314700" y="3573463"/>
            <a:ext cx="2225675" cy="355600"/>
          </a:xfrm>
          <a:custGeom>
            <a:avLst/>
            <a:gdLst>
              <a:gd name="T0" fmla="*/ 0 w 1402"/>
              <a:gd name="T1" fmla="*/ 2147483646 h 224"/>
              <a:gd name="T2" fmla="*/ 2147483646 w 1402"/>
              <a:gd name="T3" fmla="*/ 2147483646 h 224"/>
              <a:gd name="T4" fmla="*/ 2147483646 w 1402"/>
              <a:gd name="T5" fmla="*/ 0 h 224"/>
              <a:gd name="T6" fmla="*/ 2147483646 w 1402"/>
              <a:gd name="T7" fmla="*/ 2147483646 h 224"/>
              <a:gd name="T8" fmla="*/ 2147483646 w 1402"/>
              <a:gd name="T9" fmla="*/ 2147483646 h 224"/>
              <a:gd name="T10" fmla="*/ 2147483646 w 1402"/>
              <a:gd name="T11" fmla="*/ 2147483646 h 224"/>
              <a:gd name="T12" fmla="*/ 2147483646 w 1402"/>
              <a:gd name="T13" fmla="*/ 2147483646 h 224"/>
              <a:gd name="T14" fmla="*/ 0 60000 65536"/>
              <a:gd name="T15" fmla="*/ 0 60000 65536"/>
              <a:gd name="T16" fmla="*/ 0 60000 65536"/>
              <a:gd name="T17" fmla="*/ 0 60000 65536"/>
              <a:gd name="T18" fmla="*/ 0 60000 65536"/>
              <a:gd name="T19" fmla="*/ 0 60000 65536"/>
              <a:gd name="T20" fmla="*/ 0 60000 65536"/>
              <a:gd name="T21" fmla="*/ 0 w 1402"/>
              <a:gd name="T22" fmla="*/ 0 h 224"/>
              <a:gd name="T23" fmla="*/ 1402 w 1402"/>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2" h="224">
                <a:moveTo>
                  <a:pt x="0" y="224"/>
                </a:moveTo>
                <a:cubicBezTo>
                  <a:pt x="51" y="148"/>
                  <a:pt x="126" y="123"/>
                  <a:pt x="208" y="96"/>
                </a:cubicBezTo>
                <a:cubicBezTo>
                  <a:pt x="395" y="34"/>
                  <a:pt x="596" y="12"/>
                  <a:pt x="792" y="0"/>
                </a:cubicBezTo>
                <a:cubicBezTo>
                  <a:pt x="867" y="3"/>
                  <a:pt x="942" y="2"/>
                  <a:pt x="1016" y="8"/>
                </a:cubicBezTo>
                <a:cubicBezTo>
                  <a:pt x="1075" y="13"/>
                  <a:pt x="1157" y="38"/>
                  <a:pt x="1216" y="56"/>
                </a:cubicBezTo>
                <a:cubicBezTo>
                  <a:pt x="1264" y="70"/>
                  <a:pt x="1314" y="86"/>
                  <a:pt x="1360" y="104"/>
                </a:cubicBezTo>
                <a:cubicBezTo>
                  <a:pt x="1402" y="121"/>
                  <a:pt x="1400" y="106"/>
                  <a:pt x="1400" y="128"/>
                </a:cubicBezTo>
              </a:path>
            </a:pathLst>
          </a:custGeom>
          <a:noFill/>
          <a:ln w="9525" cap="rnd">
            <a:solidFill>
              <a:schemeClr val="tx1"/>
            </a:solidFill>
            <a:prstDash val="sysDot"/>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1290" name="Freeform 46"/>
          <p:cNvSpPr>
            <a:spLocks/>
          </p:cNvSpPr>
          <p:nvPr/>
        </p:nvSpPr>
        <p:spPr bwMode="auto">
          <a:xfrm>
            <a:off x="3314700" y="4297363"/>
            <a:ext cx="2225675" cy="355600"/>
          </a:xfrm>
          <a:custGeom>
            <a:avLst/>
            <a:gdLst>
              <a:gd name="T0" fmla="*/ 0 w 1402"/>
              <a:gd name="T1" fmla="*/ 2147483646 h 224"/>
              <a:gd name="T2" fmla="*/ 2147483646 w 1402"/>
              <a:gd name="T3" fmla="*/ 2147483646 h 224"/>
              <a:gd name="T4" fmla="*/ 2147483646 w 1402"/>
              <a:gd name="T5" fmla="*/ 0 h 224"/>
              <a:gd name="T6" fmla="*/ 2147483646 w 1402"/>
              <a:gd name="T7" fmla="*/ 2147483646 h 224"/>
              <a:gd name="T8" fmla="*/ 2147483646 w 1402"/>
              <a:gd name="T9" fmla="*/ 2147483646 h 224"/>
              <a:gd name="T10" fmla="*/ 2147483646 w 1402"/>
              <a:gd name="T11" fmla="*/ 2147483646 h 224"/>
              <a:gd name="T12" fmla="*/ 2147483646 w 1402"/>
              <a:gd name="T13" fmla="*/ 2147483646 h 224"/>
              <a:gd name="T14" fmla="*/ 0 60000 65536"/>
              <a:gd name="T15" fmla="*/ 0 60000 65536"/>
              <a:gd name="T16" fmla="*/ 0 60000 65536"/>
              <a:gd name="T17" fmla="*/ 0 60000 65536"/>
              <a:gd name="T18" fmla="*/ 0 60000 65536"/>
              <a:gd name="T19" fmla="*/ 0 60000 65536"/>
              <a:gd name="T20" fmla="*/ 0 60000 65536"/>
              <a:gd name="T21" fmla="*/ 0 w 1402"/>
              <a:gd name="T22" fmla="*/ 0 h 224"/>
              <a:gd name="T23" fmla="*/ 1402 w 1402"/>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2" h="224">
                <a:moveTo>
                  <a:pt x="0" y="224"/>
                </a:moveTo>
                <a:cubicBezTo>
                  <a:pt x="51" y="148"/>
                  <a:pt x="126" y="123"/>
                  <a:pt x="208" y="96"/>
                </a:cubicBezTo>
                <a:cubicBezTo>
                  <a:pt x="395" y="34"/>
                  <a:pt x="596" y="12"/>
                  <a:pt x="792" y="0"/>
                </a:cubicBezTo>
                <a:cubicBezTo>
                  <a:pt x="867" y="3"/>
                  <a:pt x="942" y="2"/>
                  <a:pt x="1016" y="8"/>
                </a:cubicBezTo>
                <a:cubicBezTo>
                  <a:pt x="1075" y="13"/>
                  <a:pt x="1157" y="38"/>
                  <a:pt x="1216" y="56"/>
                </a:cubicBezTo>
                <a:cubicBezTo>
                  <a:pt x="1264" y="70"/>
                  <a:pt x="1314" y="86"/>
                  <a:pt x="1360" y="104"/>
                </a:cubicBezTo>
                <a:cubicBezTo>
                  <a:pt x="1402" y="121"/>
                  <a:pt x="1400" y="106"/>
                  <a:pt x="1400" y="128"/>
                </a:cubicBezTo>
              </a:path>
            </a:pathLst>
          </a:custGeom>
          <a:noFill/>
          <a:ln w="9525" cap="rnd">
            <a:solidFill>
              <a:schemeClr val="tx1"/>
            </a:solidFill>
            <a:prstDash val="sysDot"/>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11291" name="Group 47"/>
          <p:cNvGrpSpPr>
            <a:grpSpLocks/>
          </p:cNvGrpSpPr>
          <p:nvPr/>
        </p:nvGrpSpPr>
        <p:grpSpPr bwMode="auto">
          <a:xfrm>
            <a:off x="4511675" y="5191125"/>
            <a:ext cx="1498600" cy="457200"/>
            <a:chOff x="2853" y="2992"/>
            <a:chExt cx="944" cy="288"/>
          </a:xfrm>
        </p:grpSpPr>
        <p:sp>
          <p:nvSpPr>
            <p:cNvPr id="11307" name="Rectangle 48"/>
            <p:cNvSpPr>
              <a:spLocks noChangeArrowheads="1"/>
            </p:cNvSpPr>
            <p:nvPr/>
          </p:nvSpPr>
          <p:spPr bwMode="auto">
            <a:xfrm>
              <a:off x="2853" y="29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c</a:t>
              </a:r>
            </a:p>
          </p:txBody>
        </p:sp>
        <p:grpSp>
          <p:nvGrpSpPr>
            <p:cNvPr id="11308" name="Group 49"/>
            <p:cNvGrpSpPr>
              <a:grpSpLocks/>
            </p:cNvGrpSpPr>
            <p:nvPr/>
          </p:nvGrpSpPr>
          <p:grpSpPr bwMode="auto">
            <a:xfrm>
              <a:off x="3297" y="3030"/>
              <a:ext cx="500" cy="212"/>
              <a:chOff x="3385" y="3057"/>
              <a:chExt cx="500" cy="212"/>
            </a:xfrm>
          </p:grpSpPr>
          <p:sp>
            <p:nvSpPr>
              <p:cNvPr id="11309" name="Rectangle 50"/>
              <p:cNvSpPr>
                <a:spLocks noChangeArrowheads="1"/>
              </p:cNvSpPr>
              <p:nvPr/>
            </p:nvSpPr>
            <p:spPr bwMode="auto">
              <a:xfrm>
                <a:off x="3385" y="3062"/>
                <a:ext cx="500"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10" name="Text Box 51"/>
              <p:cNvSpPr txBox="1">
                <a:spLocks noChangeArrowheads="1"/>
              </p:cNvSpPr>
              <p:nvPr/>
            </p:nvSpPr>
            <p:spPr bwMode="auto">
              <a:xfrm>
                <a:off x="3500" y="305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1311" name="Rectangle 52"/>
              <p:cNvSpPr>
                <a:spLocks noChangeArrowheads="1"/>
              </p:cNvSpPr>
              <p:nvPr/>
            </p:nvSpPr>
            <p:spPr bwMode="auto">
              <a:xfrm>
                <a:off x="3385" y="3062"/>
                <a:ext cx="500"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12" name="Text Box 53"/>
              <p:cNvSpPr txBox="1">
                <a:spLocks noChangeArrowheads="1"/>
              </p:cNvSpPr>
              <p:nvPr/>
            </p:nvSpPr>
            <p:spPr bwMode="auto">
              <a:xfrm>
                <a:off x="3385" y="305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15</a:t>
                </a:r>
              </a:p>
            </p:txBody>
          </p:sp>
        </p:grpSp>
      </p:grpSp>
      <p:grpSp>
        <p:nvGrpSpPr>
          <p:cNvPr id="11292" name="Group 54"/>
          <p:cNvGrpSpPr>
            <a:grpSpLocks/>
          </p:cNvGrpSpPr>
          <p:nvPr/>
        </p:nvGrpSpPr>
        <p:grpSpPr bwMode="auto">
          <a:xfrm>
            <a:off x="2268538" y="5167313"/>
            <a:ext cx="1163637" cy="457200"/>
            <a:chOff x="1445" y="3044"/>
            <a:chExt cx="733" cy="288"/>
          </a:xfrm>
        </p:grpSpPr>
        <p:sp>
          <p:nvSpPr>
            <p:cNvPr id="11301" name="Rectangle 55"/>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2400">
                  <a:solidFill>
                    <a:schemeClr val="tx1"/>
                  </a:solidFill>
                  <a:latin typeface="Arial" charset="0"/>
                  <a:ea typeface="MS PGothic" charset="-128"/>
                </a:rPr>
                <a:t>y</a:t>
              </a:r>
            </a:p>
          </p:txBody>
        </p:sp>
        <p:grpSp>
          <p:nvGrpSpPr>
            <p:cNvPr id="11302" name="Group 56"/>
            <p:cNvGrpSpPr>
              <a:grpSpLocks/>
            </p:cNvGrpSpPr>
            <p:nvPr/>
          </p:nvGrpSpPr>
          <p:grpSpPr bwMode="auto">
            <a:xfrm>
              <a:off x="1678" y="3082"/>
              <a:ext cx="500" cy="212"/>
              <a:chOff x="1662" y="2649"/>
              <a:chExt cx="668" cy="212"/>
            </a:xfrm>
          </p:grpSpPr>
          <p:sp>
            <p:nvSpPr>
              <p:cNvPr id="11303" name="Rectangle 57"/>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04" name="Text Box 58"/>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1305" name="Rectangle 59"/>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06" name="Text Box 60"/>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15</a:t>
                </a:r>
              </a:p>
            </p:txBody>
          </p:sp>
        </p:grpSp>
      </p:grpSp>
      <p:sp>
        <p:nvSpPr>
          <p:cNvPr id="11293" name="Freeform 61"/>
          <p:cNvSpPr>
            <a:spLocks/>
          </p:cNvSpPr>
          <p:nvPr/>
        </p:nvSpPr>
        <p:spPr bwMode="auto">
          <a:xfrm>
            <a:off x="3203575" y="4979988"/>
            <a:ext cx="2225675" cy="355600"/>
          </a:xfrm>
          <a:custGeom>
            <a:avLst/>
            <a:gdLst>
              <a:gd name="T0" fmla="*/ 0 w 1402"/>
              <a:gd name="T1" fmla="*/ 2147483646 h 224"/>
              <a:gd name="T2" fmla="*/ 2147483646 w 1402"/>
              <a:gd name="T3" fmla="*/ 2147483646 h 224"/>
              <a:gd name="T4" fmla="*/ 2147483646 w 1402"/>
              <a:gd name="T5" fmla="*/ 0 h 224"/>
              <a:gd name="T6" fmla="*/ 2147483646 w 1402"/>
              <a:gd name="T7" fmla="*/ 2147483646 h 224"/>
              <a:gd name="T8" fmla="*/ 2147483646 w 1402"/>
              <a:gd name="T9" fmla="*/ 2147483646 h 224"/>
              <a:gd name="T10" fmla="*/ 2147483646 w 1402"/>
              <a:gd name="T11" fmla="*/ 2147483646 h 224"/>
              <a:gd name="T12" fmla="*/ 2147483646 w 1402"/>
              <a:gd name="T13" fmla="*/ 2147483646 h 224"/>
              <a:gd name="T14" fmla="*/ 0 60000 65536"/>
              <a:gd name="T15" fmla="*/ 0 60000 65536"/>
              <a:gd name="T16" fmla="*/ 0 60000 65536"/>
              <a:gd name="T17" fmla="*/ 0 60000 65536"/>
              <a:gd name="T18" fmla="*/ 0 60000 65536"/>
              <a:gd name="T19" fmla="*/ 0 60000 65536"/>
              <a:gd name="T20" fmla="*/ 0 60000 65536"/>
              <a:gd name="T21" fmla="*/ 0 w 1402"/>
              <a:gd name="T22" fmla="*/ 0 h 224"/>
              <a:gd name="T23" fmla="*/ 1402 w 1402"/>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2" h="224">
                <a:moveTo>
                  <a:pt x="0" y="224"/>
                </a:moveTo>
                <a:cubicBezTo>
                  <a:pt x="51" y="148"/>
                  <a:pt x="126" y="123"/>
                  <a:pt x="208" y="96"/>
                </a:cubicBezTo>
                <a:cubicBezTo>
                  <a:pt x="395" y="34"/>
                  <a:pt x="596" y="12"/>
                  <a:pt x="792" y="0"/>
                </a:cubicBezTo>
                <a:cubicBezTo>
                  <a:pt x="867" y="3"/>
                  <a:pt x="942" y="2"/>
                  <a:pt x="1016" y="8"/>
                </a:cubicBezTo>
                <a:cubicBezTo>
                  <a:pt x="1075" y="13"/>
                  <a:pt x="1157" y="38"/>
                  <a:pt x="1216" y="56"/>
                </a:cubicBezTo>
                <a:cubicBezTo>
                  <a:pt x="1264" y="70"/>
                  <a:pt x="1314" y="86"/>
                  <a:pt x="1360" y="104"/>
                </a:cubicBezTo>
                <a:cubicBezTo>
                  <a:pt x="1402" y="121"/>
                  <a:pt x="1400" y="106"/>
                  <a:pt x="1400" y="128"/>
                </a:cubicBezTo>
              </a:path>
            </a:pathLst>
          </a:custGeom>
          <a:noFill/>
          <a:ln w="9525" cap="rnd">
            <a:solidFill>
              <a:schemeClr val="tx1"/>
            </a:solidFill>
            <a:prstDash val="sysDot"/>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11294" name="Group 62"/>
          <p:cNvGrpSpPr>
            <a:grpSpLocks/>
          </p:cNvGrpSpPr>
          <p:nvPr/>
        </p:nvGrpSpPr>
        <p:grpSpPr bwMode="auto">
          <a:xfrm>
            <a:off x="2268538" y="5708650"/>
            <a:ext cx="1163637" cy="457200"/>
            <a:chOff x="1445" y="3044"/>
            <a:chExt cx="733" cy="288"/>
          </a:xfrm>
        </p:grpSpPr>
        <p:sp>
          <p:nvSpPr>
            <p:cNvPr id="11295" name="Rectangle 63"/>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z</a:t>
              </a:r>
            </a:p>
          </p:txBody>
        </p:sp>
        <p:grpSp>
          <p:nvGrpSpPr>
            <p:cNvPr id="11296" name="Group 64"/>
            <p:cNvGrpSpPr>
              <a:grpSpLocks/>
            </p:cNvGrpSpPr>
            <p:nvPr/>
          </p:nvGrpSpPr>
          <p:grpSpPr bwMode="auto">
            <a:xfrm>
              <a:off x="1678" y="3064"/>
              <a:ext cx="500" cy="230"/>
              <a:chOff x="1662" y="2631"/>
              <a:chExt cx="668" cy="230"/>
            </a:xfrm>
          </p:grpSpPr>
          <p:sp>
            <p:nvSpPr>
              <p:cNvPr id="11297" name="Rectangle 65"/>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298" name="Text Box 66"/>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1299" name="Rectangle 67"/>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1300" name="Text Box 68"/>
              <p:cNvSpPr txBox="1">
                <a:spLocks noChangeArrowheads="1"/>
              </p:cNvSpPr>
              <p:nvPr/>
            </p:nvSpPr>
            <p:spPr bwMode="auto">
              <a:xfrm>
                <a:off x="1861" y="2631"/>
                <a:ext cx="3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1600" b="1"/>
                  <a:t>？</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5432"/>
                                        </p:tgtEl>
                                        <p:attrNameLst>
                                          <p:attrName>style.visibility</p:attrName>
                                        </p:attrNameLst>
                                      </p:cBhvr>
                                      <p:to>
                                        <p:strVal val="visible"/>
                                      </p:to>
                                    </p:set>
                                    <p:anim calcmode="lin" valueType="num">
                                      <p:cBhvr additive="base">
                                        <p:cTn id="7" dur="500" fill="hold"/>
                                        <p:tgtEl>
                                          <p:spTgt spid="615432"/>
                                        </p:tgtEl>
                                        <p:attrNameLst>
                                          <p:attrName>ppt_x</p:attrName>
                                        </p:attrNameLst>
                                      </p:cBhvr>
                                      <p:tavLst>
                                        <p:tav tm="0">
                                          <p:val>
                                            <p:strVal val="0-#ppt_w/2"/>
                                          </p:val>
                                        </p:tav>
                                        <p:tav tm="100000">
                                          <p:val>
                                            <p:strVal val="#ppt_x"/>
                                          </p:val>
                                        </p:tav>
                                      </p:tavLst>
                                    </p:anim>
                                    <p:anim calcmode="lin" valueType="num">
                                      <p:cBhvr additive="base">
                                        <p:cTn id="8" dur="500" fill="hold"/>
                                        <p:tgtEl>
                                          <p:spTgt spid="61543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15429"/>
                                        </p:tgtEl>
                                        <p:attrNameLst>
                                          <p:attrName>style.visibility</p:attrName>
                                        </p:attrNameLst>
                                      </p:cBhvr>
                                      <p:to>
                                        <p:strVal val="visible"/>
                                      </p:to>
                                    </p:set>
                                    <p:animEffect transition="in" filter="wipe(left)">
                                      <p:cBhvr>
                                        <p:cTn id="12" dur="500"/>
                                        <p:tgtEl>
                                          <p:spTgt spid="615429"/>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61544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nodePh="1">
                                  <p:stCondLst>
                                    <p:cond delay="0"/>
                                  </p:stCondLst>
                                  <p:endCondLst>
                                    <p:cond evt="begin" delay="0">
                                      <p:tn val="17"/>
                                    </p:cond>
                                  </p:endCondLst>
                                  <p:childTnLst>
                                    <p:set>
                                      <p:cBhvr>
                                        <p:cTn id="18" dur="1" fill="hold">
                                          <p:stCondLst>
                                            <p:cond delay="499"/>
                                          </p:stCondLst>
                                        </p:cTn>
                                        <p:tgtEl>
                                          <p:spTgt spid="615443"/>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615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9" grpId="0" animBg="1"/>
      <p:bldP spid="615432" grpId="0" animBg="1" autoUpdateAnimBg="0"/>
      <p:bldP spid="615442" grpId="0" autoUpdateAnimBg="0"/>
      <p:bldP spid="615443" grpId="0" autoUpdateAnimBg="0"/>
      <p:bldP spid="61544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日期占位符 2"/>
          <p:cNvSpPr>
            <a:spLocks noGrp="1"/>
          </p:cNvSpPr>
          <p:nvPr>
            <p:ph type="dt" sz="quarter" idx="10"/>
          </p:nvPr>
        </p:nvSpPr>
        <p:spPr/>
        <p:txBody>
          <a:bodyPr/>
          <a:lstStyle/>
          <a:p>
            <a:pPr>
              <a:defRPr/>
            </a:pPr>
            <a:fld id="{A10459E7-19FD-44FE-89E2-C717EB1AA3B9}" type="datetime1">
              <a:rPr lang="en-US"/>
              <a:pPr>
                <a:defRPr/>
              </a:pPr>
              <a:t>4/19/19</a:t>
            </a:fld>
            <a:endParaRPr lang="en-US" altLang="zh-CN"/>
          </a:p>
        </p:txBody>
      </p:sp>
      <p:sp>
        <p:nvSpPr>
          <p:cNvPr id="1331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DDFED4CD-D1EF-7944-8BD2-3143BD5CCA5D}" type="slidenum">
              <a:rPr kumimoji="0" lang="en-US" altLang="zh-CN" sz="1400">
                <a:solidFill>
                  <a:schemeClr val="tx1"/>
                </a:solidFill>
                <a:latin typeface="Tahoma" charset="0"/>
              </a:rPr>
              <a:pPr fontAlgn="base">
                <a:lnSpc>
                  <a:spcPct val="100000"/>
                </a:lnSpc>
                <a:spcBef>
                  <a:spcPct val="0"/>
                </a:spcBef>
                <a:buClrTx/>
                <a:buSzTx/>
                <a:buFontTx/>
                <a:buNone/>
              </a:pPr>
              <a:t>7</a:t>
            </a:fld>
            <a:endParaRPr kumimoji="0" lang="en-US" altLang="zh-CN" sz="1400">
              <a:solidFill>
                <a:schemeClr val="tx1"/>
              </a:solidFill>
              <a:latin typeface="Tahoma" charset="0"/>
            </a:endParaRPr>
          </a:p>
        </p:txBody>
      </p:sp>
      <p:sp>
        <p:nvSpPr>
          <p:cNvPr id="13316" name="Rectangle 2"/>
          <p:cNvSpPr>
            <a:spLocks noChangeArrowheads="1"/>
          </p:cNvSpPr>
          <p:nvPr/>
        </p:nvSpPr>
        <p:spPr bwMode="auto">
          <a:xfrm>
            <a:off x="4284663" y="1125538"/>
            <a:ext cx="4540250" cy="18462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13317" name="Rectangle 3"/>
          <p:cNvSpPr>
            <a:spLocks noChangeArrowheads="1"/>
          </p:cNvSpPr>
          <p:nvPr/>
        </p:nvSpPr>
        <p:spPr bwMode="auto">
          <a:xfrm>
            <a:off x="190500" y="1062038"/>
            <a:ext cx="3803650" cy="18462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13318" name="Rectangle 4"/>
          <p:cNvSpPr>
            <a:spLocks noGrp="1" noChangeArrowheads="1"/>
          </p:cNvSpPr>
          <p:nvPr>
            <p:ph type="title"/>
          </p:nvPr>
        </p:nvSpPr>
        <p:spPr>
          <a:xfrm>
            <a:off x="685800" y="-100013"/>
            <a:ext cx="7772400" cy="1143001"/>
          </a:xfrm>
        </p:spPr>
        <p:txBody>
          <a:bodyPr/>
          <a:lstStyle/>
          <a:p>
            <a:pPr algn="l" eaLnBrk="1" hangingPunct="1"/>
            <a:r>
              <a:rPr lang="zh-CN" altLang="en-US" sz="4400"/>
              <a:t>传值传递模式</a:t>
            </a:r>
            <a:r>
              <a:rPr lang="en-US" altLang="zh-CN" sz="4400"/>
              <a:t>- 3</a:t>
            </a:r>
          </a:p>
        </p:txBody>
      </p:sp>
      <p:grpSp>
        <p:nvGrpSpPr>
          <p:cNvPr id="13319" name="Group 5"/>
          <p:cNvGrpSpPr>
            <a:grpSpLocks/>
          </p:cNvGrpSpPr>
          <p:nvPr/>
        </p:nvGrpSpPr>
        <p:grpSpPr bwMode="auto">
          <a:xfrm>
            <a:off x="6272213" y="2263775"/>
            <a:ext cx="1109662" cy="401638"/>
            <a:chOff x="4575" y="1450"/>
            <a:chExt cx="699" cy="253"/>
          </a:xfrm>
        </p:grpSpPr>
        <p:sp>
          <p:nvSpPr>
            <p:cNvPr id="13381" name="Oval 6"/>
            <p:cNvSpPr>
              <a:spLocks noChangeArrowheads="1"/>
            </p:cNvSpPr>
            <p:nvPr/>
          </p:nvSpPr>
          <p:spPr bwMode="auto">
            <a:xfrm>
              <a:off x="4999" y="1484"/>
              <a:ext cx="275" cy="219"/>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C</a:t>
              </a:r>
              <a:endParaRPr kumimoji="0" lang="en-US" altLang="ja-JP" sz="2400">
                <a:latin typeface="Times New Roman" charset="0"/>
                <a:ea typeface="MS PGothic" charset="-128"/>
              </a:endParaRPr>
            </a:p>
          </p:txBody>
        </p:sp>
        <p:sp>
          <p:nvSpPr>
            <p:cNvPr id="13382" name="Line 7"/>
            <p:cNvSpPr>
              <a:spLocks noChangeShapeType="1"/>
            </p:cNvSpPr>
            <p:nvPr/>
          </p:nvSpPr>
          <p:spPr bwMode="auto">
            <a:xfrm flipH="1" flipV="1">
              <a:off x="4575" y="1450"/>
              <a:ext cx="424" cy="133"/>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617480" name="AutoShape 8">
            <a:hlinkClick r:id="" action="ppaction://hlinkshowjump?jump=nextslide"/>
            <a:hlinkHover r:id="" action="ppaction://noaction" highlightClick="1"/>
          </p:cNvPr>
          <p:cNvSpPr>
            <a:spLocks noChangeArrowheads="1"/>
          </p:cNvSpPr>
          <p:nvPr/>
        </p:nvSpPr>
        <p:spPr bwMode="auto">
          <a:xfrm rot="5400000">
            <a:off x="8785225" y="6032500"/>
            <a:ext cx="142875" cy="136525"/>
          </a:xfrm>
          <a:prstGeom prst="triangle">
            <a:avLst>
              <a:gd name="adj" fmla="val 50000"/>
            </a:avLst>
          </a:prstGeom>
          <a:solidFill>
            <a:schemeClr val="tx2"/>
          </a:solidFill>
          <a:ln>
            <a:noFill/>
          </a:ln>
          <a:effectLst>
            <a:prstShdw prst="shdw17" dist="152400">
              <a:schemeClr val="tx1">
                <a:alpha val="74998"/>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21" name="Text Box 9"/>
          <p:cNvSpPr txBox="1">
            <a:spLocks noChangeArrowheads="1"/>
          </p:cNvSpPr>
          <p:nvPr/>
        </p:nvSpPr>
        <p:spPr bwMode="auto">
          <a:xfrm>
            <a:off x="330200" y="5183188"/>
            <a:ext cx="127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chemeClr val="tx1"/>
                </a:solidFill>
                <a:latin typeface="Times New Roman" charset="0"/>
              </a:rPr>
              <a:t>存储器</a:t>
            </a:r>
          </a:p>
          <a:p>
            <a:pPr eaLnBrk="1" fontAlgn="base" hangingPunct="1">
              <a:lnSpc>
                <a:spcPct val="100000"/>
              </a:lnSpc>
              <a:spcBef>
                <a:spcPct val="0"/>
              </a:spcBef>
              <a:buClrTx/>
              <a:buSzTx/>
              <a:buFontTx/>
              <a:buNone/>
            </a:pPr>
            <a:r>
              <a:rPr kumimoji="0" lang="zh-CN" altLang="en-US" sz="2400">
                <a:solidFill>
                  <a:schemeClr val="tx1"/>
                </a:solidFill>
                <a:latin typeface="Times New Roman" charset="0"/>
              </a:rPr>
              <a:t>状态</a:t>
            </a:r>
            <a:endParaRPr kumimoji="0" lang="ja-JP" altLang="en-US" sz="2400">
              <a:solidFill>
                <a:schemeClr val="tx1"/>
              </a:solidFill>
              <a:latin typeface="Times New Roman" charset="0"/>
            </a:endParaRPr>
          </a:p>
        </p:txBody>
      </p:sp>
      <p:sp>
        <p:nvSpPr>
          <p:cNvPr id="617482" name="AutoShape 10"/>
          <p:cNvSpPr>
            <a:spLocks noChangeArrowheads="1"/>
          </p:cNvSpPr>
          <p:nvPr/>
        </p:nvSpPr>
        <p:spPr bwMode="auto">
          <a:xfrm>
            <a:off x="6743700" y="4289425"/>
            <a:ext cx="2197100" cy="887413"/>
          </a:xfrm>
          <a:prstGeom prst="roundRect">
            <a:avLst>
              <a:gd name="adj" fmla="val 16667"/>
            </a:avLst>
          </a:prstGeom>
          <a:solidFill>
            <a:srgbClr val="CCECFF"/>
          </a:solidFill>
          <a:ln w="9525">
            <a:solidFill>
              <a:srgbClr val="CCECFF"/>
            </a:solidFill>
            <a:miter lim="800000"/>
            <a:headEnd/>
            <a:tailEnd/>
          </a:ln>
          <a:effectLst>
            <a:outerShdw blurRad="63500" dist="89803" dir="2700000" algn="ctr" rotWithShape="0">
              <a:schemeClr val="tx1">
                <a:alpha val="74998"/>
              </a:schemeClr>
            </a:outerShdw>
          </a:effectLst>
        </p:spPr>
        <p:txBody>
          <a:bodyPr anchor="ctr"/>
          <a:lstStyle>
            <a:lvl1pPr>
              <a:tabLst>
                <a:tab pos="228600" algn="l"/>
              </a:tabLst>
              <a:defRPr kumimoji="1" sz="2400">
                <a:solidFill>
                  <a:schemeClr val="tx1"/>
                </a:solidFill>
                <a:latin typeface="黑体" charset="-122"/>
                <a:ea typeface="黑体" charset="-122"/>
              </a:defRPr>
            </a:lvl1pPr>
            <a:lvl2pPr marL="742950" indent="-285750">
              <a:tabLst>
                <a:tab pos="228600" algn="l"/>
              </a:tabLst>
              <a:defRPr kumimoji="1" sz="2400">
                <a:solidFill>
                  <a:schemeClr val="tx1"/>
                </a:solidFill>
                <a:latin typeface="黑体" charset="-122"/>
                <a:ea typeface="黑体" charset="-122"/>
              </a:defRPr>
            </a:lvl2pPr>
            <a:lvl3pPr marL="1143000" indent="-228600">
              <a:tabLst>
                <a:tab pos="228600" algn="l"/>
              </a:tabLst>
              <a:defRPr kumimoji="1" sz="2400">
                <a:solidFill>
                  <a:schemeClr val="tx1"/>
                </a:solidFill>
                <a:latin typeface="黑体" charset="-122"/>
                <a:ea typeface="黑体" charset="-122"/>
              </a:defRPr>
            </a:lvl3pPr>
            <a:lvl4pPr marL="1600200" indent="-228600">
              <a:tabLst>
                <a:tab pos="228600" algn="l"/>
              </a:tabLst>
              <a:defRPr kumimoji="1" sz="2400">
                <a:solidFill>
                  <a:schemeClr val="tx1"/>
                </a:solidFill>
                <a:latin typeface="黑体" charset="-122"/>
                <a:ea typeface="黑体" charset="-122"/>
              </a:defRPr>
            </a:lvl4pPr>
            <a:lvl5pPr marL="2057400" indent="-228600">
              <a:tabLst>
                <a:tab pos="228600" algn="l"/>
              </a:tabLst>
              <a:defRPr kumimoji="1" sz="2400">
                <a:solidFill>
                  <a:schemeClr val="tx1"/>
                </a:solidFill>
                <a:latin typeface="黑体" charset="-122"/>
                <a:ea typeface="黑体" charset="-122"/>
              </a:defRPr>
            </a:lvl5pPr>
            <a:lvl6pPr marL="25146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6pPr>
            <a:lvl7pPr marL="29718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7pPr>
            <a:lvl8pPr marL="34290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8pPr>
            <a:lvl9pPr marL="38862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9pPr>
          </a:lstStyle>
          <a:p>
            <a:pPr eaLnBrk="1" hangingPunct="1"/>
            <a:r>
              <a:rPr kumimoji="0" lang="en-US" altLang="ja-JP" sz="1600" b="1">
                <a:solidFill>
                  <a:srgbClr val="C1051B"/>
                </a:solidFill>
                <a:latin typeface="Arial" charset="0"/>
                <a:ea typeface="MS PGothic" charset="-128"/>
              </a:rPr>
              <a:t>C.  </a:t>
            </a:r>
            <a:r>
              <a:rPr kumimoji="0" lang="zh-CN" altLang="en-US" sz="1600">
                <a:latin typeface="Arial" charset="0"/>
                <a:ea typeface="宋体" charset="-122"/>
              </a:rPr>
              <a:t>在方法体中，使用形式参数运算。</a:t>
            </a:r>
            <a:endParaRPr kumimoji="0" lang="ja-JP" altLang="en-US" sz="1400">
              <a:latin typeface="Arial" charset="0"/>
              <a:ea typeface="宋体" charset="-122"/>
            </a:endParaRPr>
          </a:p>
        </p:txBody>
      </p:sp>
      <p:sp>
        <p:nvSpPr>
          <p:cNvPr id="13323" name="Rectangle 11"/>
          <p:cNvSpPr>
            <a:spLocks noChangeArrowheads="1"/>
          </p:cNvSpPr>
          <p:nvPr/>
        </p:nvSpPr>
        <p:spPr bwMode="auto">
          <a:xfrm>
            <a:off x="2070100" y="3133725"/>
            <a:ext cx="4473575" cy="2963863"/>
          </a:xfrm>
          <a:prstGeom prst="rect">
            <a:avLst/>
          </a:prstGeom>
          <a:solidFill>
            <a:srgbClr val="FDFEE2"/>
          </a:solidFill>
          <a:ln w="9525">
            <a:solidFill>
              <a:srgbClr val="DDDDDD"/>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grpSp>
        <p:nvGrpSpPr>
          <p:cNvPr id="13324" name="Group 12"/>
          <p:cNvGrpSpPr>
            <a:grpSpLocks/>
          </p:cNvGrpSpPr>
          <p:nvPr/>
        </p:nvGrpSpPr>
        <p:grpSpPr bwMode="auto">
          <a:xfrm>
            <a:off x="2447925" y="3267075"/>
            <a:ext cx="1936750" cy="457200"/>
            <a:chOff x="1486" y="2098"/>
            <a:chExt cx="1220" cy="288"/>
          </a:xfrm>
        </p:grpSpPr>
        <p:sp>
          <p:nvSpPr>
            <p:cNvPr id="13379" name="Text Box 13"/>
            <p:cNvSpPr txBox="1">
              <a:spLocks noChangeArrowheads="1"/>
            </p:cNvSpPr>
            <p:nvPr/>
          </p:nvSpPr>
          <p:spPr bwMode="auto">
            <a:xfrm>
              <a:off x="1486" y="2098"/>
              <a:ext cx="1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chemeClr val="tx1"/>
                  </a:solidFill>
                  <a:latin typeface="Times New Roman" charset="0"/>
                </a:rPr>
                <a:t>执行</a:t>
              </a:r>
              <a:r>
                <a:rPr kumimoji="0" lang="zh-CN" altLang="en-US" sz="2400">
                  <a:solidFill>
                    <a:schemeClr val="tx1"/>
                  </a:solidFill>
                  <a:latin typeface="Times New Roman" charset="0"/>
                  <a:ea typeface="MS PGothic" charset="-128"/>
                </a:rPr>
                <a:t>           </a:t>
              </a:r>
              <a:r>
                <a:rPr kumimoji="0" lang="zh-CN" altLang="en-US" sz="2400">
                  <a:solidFill>
                    <a:schemeClr val="tx1"/>
                  </a:solidFill>
                  <a:latin typeface="Times New Roman" charset="0"/>
                </a:rPr>
                <a:t>后</a:t>
              </a:r>
              <a:endParaRPr kumimoji="0" lang="zh-CN" altLang="en-US" sz="2400">
                <a:solidFill>
                  <a:schemeClr val="tx2"/>
                </a:solidFill>
                <a:latin typeface="Arial" charset="0"/>
              </a:endParaRPr>
            </a:p>
          </p:txBody>
        </p:sp>
        <p:sp>
          <p:nvSpPr>
            <p:cNvPr id="13380" name="Oval 14"/>
            <p:cNvSpPr>
              <a:spLocks noChangeArrowheads="1"/>
            </p:cNvSpPr>
            <p:nvPr/>
          </p:nvSpPr>
          <p:spPr bwMode="auto">
            <a:xfrm>
              <a:off x="2047" y="2132"/>
              <a:ext cx="275" cy="219"/>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C</a:t>
              </a:r>
              <a:endParaRPr kumimoji="0" lang="en-US" altLang="ja-JP" sz="2400">
                <a:latin typeface="Times New Roman" charset="0"/>
                <a:ea typeface="MS PGothic" charset="-128"/>
              </a:endParaRPr>
            </a:p>
          </p:txBody>
        </p:sp>
      </p:grpSp>
      <p:sp>
        <p:nvSpPr>
          <p:cNvPr id="13325" name="Text Box 15"/>
          <p:cNvSpPr txBox="1">
            <a:spLocks noChangeArrowheads="1"/>
          </p:cNvSpPr>
          <p:nvPr/>
        </p:nvSpPr>
        <p:spPr bwMode="auto">
          <a:xfrm>
            <a:off x="4211638" y="1346200"/>
            <a:ext cx="47402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lvl="1" eaLnBrk="1" hangingPunct="1">
              <a:spcBef>
                <a:spcPct val="0"/>
              </a:spcBef>
              <a:buClrTx/>
              <a:buSzTx/>
              <a:buFontTx/>
              <a:buNone/>
            </a:pPr>
            <a:r>
              <a:rPr lang="en-US" altLang="zh-CN">
                <a:latin typeface="黑体" charset="-122"/>
                <a:ea typeface="黑体" charset="-122"/>
              </a:rPr>
              <a:t>int Abc(int a, int b, int c)</a:t>
            </a:r>
          </a:p>
          <a:p>
            <a:pPr lvl="1" eaLnBrk="1" hangingPunct="1">
              <a:spcBef>
                <a:spcPct val="0"/>
              </a:spcBef>
              <a:buClrTx/>
              <a:buSzTx/>
              <a:buFontTx/>
              <a:buNone/>
            </a:pPr>
            <a:r>
              <a:rPr lang="en-US" altLang="zh-CN">
                <a:latin typeface="黑体" charset="-122"/>
                <a:ea typeface="黑体" charset="-122"/>
              </a:rPr>
              <a:t>{</a:t>
            </a:r>
          </a:p>
          <a:p>
            <a:pPr lvl="1" eaLnBrk="1" hangingPunct="1">
              <a:spcBef>
                <a:spcPct val="0"/>
              </a:spcBef>
              <a:buClrTx/>
              <a:buSzTx/>
              <a:buFontTx/>
              <a:buNone/>
            </a:pPr>
            <a:r>
              <a:rPr lang="en-US" altLang="zh-CN">
                <a:latin typeface="黑体" charset="-122"/>
                <a:ea typeface="黑体" charset="-122"/>
              </a:rPr>
              <a:t>return a+b+b*c+4;</a:t>
            </a:r>
          </a:p>
          <a:p>
            <a:pPr lvl="1" eaLnBrk="1" hangingPunct="1">
              <a:spcBef>
                <a:spcPct val="0"/>
              </a:spcBef>
              <a:buClrTx/>
              <a:buSzTx/>
              <a:buFontTx/>
              <a:buNone/>
            </a:pPr>
            <a:r>
              <a:rPr lang="en-US" altLang="zh-CN">
                <a:latin typeface="黑体" charset="-122"/>
                <a:ea typeface="黑体" charset="-122"/>
              </a:rPr>
              <a:t>}</a:t>
            </a:r>
            <a:endParaRPr lang="en-US" altLang="ja-JP">
              <a:latin typeface="黑体" charset="-122"/>
              <a:ea typeface="黑体" charset="-122"/>
            </a:endParaRPr>
          </a:p>
        </p:txBody>
      </p:sp>
      <p:sp>
        <p:nvSpPr>
          <p:cNvPr id="13326" name="Text Box 16"/>
          <p:cNvSpPr txBox="1">
            <a:spLocks noChangeArrowheads="1"/>
          </p:cNvSpPr>
          <p:nvPr/>
        </p:nvSpPr>
        <p:spPr bwMode="auto">
          <a:xfrm>
            <a:off x="136525" y="9937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rgbClr val="15151D"/>
                </a:solidFill>
                <a:latin typeface="Times New Roman" charset="0"/>
              </a:rPr>
              <a:t>代码</a:t>
            </a:r>
            <a:endParaRPr kumimoji="0" lang="ja-JP" altLang="en-US" sz="2400">
              <a:solidFill>
                <a:srgbClr val="15151D"/>
              </a:solidFill>
              <a:latin typeface="Times New Roman" charset="0"/>
            </a:endParaRPr>
          </a:p>
        </p:txBody>
      </p:sp>
      <p:sp>
        <p:nvSpPr>
          <p:cNvPr id="13327" name="Text Box 17"/>
          <p:cNvSpPr txBox="1">
            <a:spLocks noChangeArrowheads="1"/>
          </p:cNvSpPr>
          <p:nvPr/>
        </p:nvSpPr>
        <p:spPr bwMode="auto">
          <a:xfrm>
            <a:off x="936625" y="1392238"/>
            <a:ext cx="2784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latin typeface="黑体" charset="-122"/>
                <a:ea typeface="黑体" charset="-122"/>
              </a:rPr>
              <a:t>m=20;</a:t>
            </a:r>
          </a:p>
          <a:p>
            <a:pPr eaLnBrk="1" fontAlgn="base" hangingPunct="1">
              <a:lnSpc>
                <a:spcPct val="100000"/>
              </a:lnSpc>
              <a:spcBef>
                <a:spcPct val="0"/>
              </a:spcBef>
              <a:buClrTx/>
              <a:buSzTx/>
              <a:buFontTx/>
              <a:buNone/>
            </a:pPr>
            <a:r>
              <a:rPr kumimoji="0" lang="en-US" altLang="ja-JP" sz="2400">
                <a:latin typeface="黑体" charset="-122"/>
                <a:ea typeface="黑体" charset="-122"/>
              </a:rPr>
              <a:t>x = 10;</a:t>
            </a:r>
          </a:p>
          <a:p>
            <a:pPr eaLnBrk="1" fontAlgn="base" hangingPunct="1">
              <a:lnSpc>
                <a:spcPct val="100000"/>
              </a:lnSpc>
              <a:spcBef>
                <a:spcPct val="0"/>
              </a:spcBef>
              <a:buClrTx/>
              <a:buSzTx/>
              <a:buFontTx/>
              <a:buNone/>
            </a:pPr>
            <a:r>
              <a:rPr kumimoji="0" lang="en-US" altLang="ja-JP" sz="2400">
                <a:latin typeface="黑体" charset="-122"/>
                <a:ea typeface="黑体" charset="-122"/>
              </a:rPr>
              <a:t>y = </a:t>
            </a:r>
            <a:r>
              <a:rPr kumimoji="0" lang="en-US" altLang="zh-CN" sz="2400">
                <a:latin typeface="黑体" charset="-122"/>
                <a:ea typeface="黑体" charset="-122"/>
              </a:rPr>
              <a:t>15</a:t>
            </a:r>
            <a:r>
              <a:rPr kumimoji="0" lang="en-US" altLang="ja-JP" sz="2400">
                <a:latin typeface="黑体" charset="-122"/>
                <a:ea typeface="黑体" charset="-122"/>
              </a:rPr>
              <a:t>;</a:t>
            </a:r>
          </a:p>
          <a:p>
            <a:pPr eaLnBrk="1" fontAlgn="base" hangingPunct="1">
              <a:lnSpc>
                <a:spcPct val="100000"/>
              </a:lnSpc>
              <a:spcBef>
                <a:spcPct val="0"/>
              </a:spcBef>
              <a:buClrTx/>
              <a:buSzTx/>
              <a:buFontTx/>
              <a:buNone/>
            </a:pPr>
            <a:r>
              <a:rPr kumimoji="0" lang="en-US" altLang="ja-JP" sz="2400">
                <a:latin typeface="黑体" charset="-122"/>
                <a:ea typeface="黑体" charset="-122"/>
              </a:rPr>
              <a:t>z=Abc(</a:t>
            </a:r>
            <a:r>
              <a:rPr kumimoji="0" lang="en-US" altLang="zh-CN" sz="2400">
                <a:latin typeface="黑体" charset="-122"/>
                <a:ea typeface="黑体" charset="-122"/>
              </a:rPr>
              <a:t>m</a:t>
            </a:r>
            <a:r>
              <a:rPr kumimoji="0" lang="en-US" altLang="ja-JP" sz="2400">
                <a:latin typeface="黑体" charset="-122"/>
                <a:ea typeface="黑体" charset="-122"/>
              </a:rPr>
              <a:t>,x,y)</a:t>
            </a:r>
            <a:r>
              <a:rPr kumimoji="0" lang="en-US" altLang="zh-CN" sz="2400">
                <a:latin typeface="黑体" charset="-122"/>
                <a:ea typeface="黑体" charset="-122"/>
              </a:rPr>
              <a:t>;</a:t>
            </a:r>
            <a:endParaRPr kumimoji="0" lang="en-US" altLang="ja-JP" sz="2400">
              <a:latin typeface="黑体" charset="-122"/>
              <a:ea typeface="黑体" charset="-122"/>
            </a:endParaRPr>
          </a:p>
        </p:txBody>
      </p:sp>
      <p:sp>
        <p:nvSpPr>
          <p:cNvPr id="13328" name="Line 18"/>
          <p:cNvSpPr>
            <a:spLocks noChangeShapeType="1"/>
          </p:cNvSpPr>
          <p:nvPr/>
        </p:nvSpPr>
        <p:spPr bwMode="auto">
          <a:xfrm>
            <a:off x="3124200" y="1143000"/>
            <a:ext cx="0" cy="6604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29" name="Line 19"/>
          <p:cNvSpPr>
            <a:spLocks noChangeShapeType="1"/>
          </p:cNvSpPr>
          <p:nvPr/>
        </p:nvSpPr>
        <p:spPr bwMode="auto">
          <a:xfrm flipV="1">
            <a:off x="3225800" y="1511300"/>
            <a:ext cx="1079500" cy="2286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30" name="Line 20"/>
          <p:cNvSpPr>
            <a:spLocks noChangeShapeType="1"/>
          </p:cNvSpPr>
          <p:nvPr/>
        </p:nvSpPr>
        <p:spPr bwMode="auto">
          <a:xfrm flipH="1">
            <a:off x="4267200" y="1676400"/>
            <a:ext cx="0" cy="6223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7493" name="Rectangle 21"/>
          <p:cNvSpPr>
            <a:spLocks noChangeArrowheads="1"/>
          </p:cNvSpPr>
          <p:nvPr/>
        </p:nvSpPr>
        <p:spPr bwMode="auto">
          <a:xfrm>
            <a:off x="2281238" y="35194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m</a:t>
            </a:r>
          </a:p>
        </p:txBody>
      </p:sp>
      <p:sp>
        <p:nvSpPr>
          <p:cNvPr id="617494" name="Rectangle 22"/>
          <p:cNvSpPr>
            <a:spLocks noChangeArrowheads="1"/>
          </p:cNvSpPr>
          <p:nvPr/>
        </p:nvSpPr>
        <p:spPr bwMode="auto">
          <a:xfrm>
            <a:off x="2195513" y="3500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kumimoji="0" lang="zh-CN" altLang="zh-CN" sz="2400">
              <a:solidFill>
                <a:schemeClr val="tx1"/>
              </a:solidFill>
              <a:latin typeface="Arial" charset="0"/>
            </a:endParaRPr>
          </a:p>
        </p:txBody>
      </p:sp>
      <p:grpSp>
        <p:nvGrpSpPr>
          <p:cNvPr id="13333" name="Group 23"/>
          <p:cNvGrpSpPr>
            <a:grpSpLocks/>
          </p:cNvGrpSpPr>
          <p:nvPr/>
        </p:nvGrpSpPr>
        <p:grpSpPr bwMode="auto">
          <a:xfrm>
            <a:off x="2625725" y="3579813"/>
            <a:ext cx="793750" cy="336550"/>
            <a:chOff x="1662" y="2649"/>
            <a:chExt cx="668" cy="212"/>
          </a:xfrm>
        </p:grpSpPr>
        <p:sp>
          <p:nvSpPr>
            <p:cNvPr id="13375" name="Rectangle 24"/>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76" name="Text Box 25"/>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3377" name="Rectangle 26"/>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78" name="Text Box 27"/>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20</a:t>
              </a:r>
            </a:p>
          </p:txBody>
        </p:sp>
      </p:grpSp>
      <p:sp>
        <p:nvSpPr>
          <p:cNvPr id="617500" name="Rectangle 28"/>
          <p:cNvSpPr>
            <a:spLocks noChangeArrowheads="1"/>
          </p:cNvSpPr>
          <p:nvPr/>
        </p:nvSpPr>
        <p:spPr bwMode="auto">
          <a:xfrm>
            <a:off x="2293938" y="42465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x</a:t>
            </a:r>
          </a:p>
        </p:txBody>
      </p:sp>
      <p:grpSp>
        <p:nvGrpSpPr>
          <p:cNvPr id="13335" name="Group 29"/>
          <p:cNvGrpSpPr>
            <a:grpSpLocks/>
          </p:cNvGrpSpPr>
          <p:nvPr/>
        </p:nvGrpSpPr>
        <p:grpSpPr bwMode="auto">
          <a:xfrm>
            <a:off x="2663825" y="4306888"/>
            <a:ext cx="793750" cy="336550"/>
            <a:chOff x="1662" y="2649"/>
            <a:chExt cx="668" cy="212"/>
          </a:xfrm>
        </p:grpSpPr>
        <p:sp>
          <p:nvSpPr>
            <p:cNvPr id="13371" name="Rectangle 30"/>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72" name="Text Box 31"/>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3373" name="Rectangle 32"/>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74" name="Text Box 33"/>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10</a:t>
              </a:r>
            </a:p>
          </p:txBody>
        </p:sp>
      </p:grpSp>
      <p:grpSp>
        <p:nvGrpSpPr>
          <p:cNvPr id="13336" name="Group 34"/>
          <p:cNvGrpSpPr>
            <a:grpSpLocks/>
          </p:cNvGrpSpPr>
          <p:nvPr/>
        </p:nvGrpSpPr>
        <p:grpSpPr bwMode="auto">
          <a:xfrm>
            <a:off x="2268538" y="4906963"/>
            <a:ext cx="1163637" cy="457200"/>
            <a:chOff x="1445" y="3044"/>
            <a:chExt cx="733" cy="288"/>
          </a:xfrm>
        </p:grpSpPr>
        <p:sp>
          <p:nvSpPr>
            <p:cNvPr id="13365" name="Rectangle 35"/>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2400">
                  <a:solidFill>
                    <a:schemeClr val="tx1"/>
                  </a:solidFill>
                  <a:latin typeface="Arial" charset="0"/>
                  <a:ea typeface="MS PGothic" charset="-128"/>
                </a:rPr>
                <a:t>y</a:t>
              </a:r>
            </a:p>
          </p:txBody>
        </p:sp>
        <p:grpSp>
          <p:nvGrpSpPr>
            <p:cNvPr id="13366" name="Group 36"/>
            <p:cNvGrpSpPr>
              <a:grpSpLocks/>
            </p:cNvGrpSpPr>
            <p:nvPr/>
          </p:nvGrpSpPr>
          <p:grpSpPr bwMode="auto">
            <a:xfrm>
              <a:off x="1678" y="3082"/>
              <a:ext cx="500" cy="212"/>
              <a:chOff x="1662" y="2649"/>
              <a:chExt cx="668" cy="212"/>
            </a:xfrm>
          </p:grpSpPr>
          <p:sp>
            <p:nvSpPr>
              <p:cNvPr id="13367" name="Rectangle 37"/>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68" name="Text Box 38"/>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3369" name="Rectangle 39"/>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70" name="Text Box 40"/>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15</a:t>
                </a:r>
              </a:p>
            </p:txBody>
          </p:sp>
        </p:grpSp>
      </p:grpSp>
      <p:grpSp>
        <p:nvGrpSpPr>
          <p:cNvPr id="13337" name="Group 41"/>
          <p:cNvGrpSpPr>
            <a:grpSpLocks/>
          </p:cNvGrpSpPr>
          <p:nvPr/>
        </p:nvGrpSpPr>
        <p:grpSpPr bwMode="auto">
          <a:xfrm>
            <a:off x="4560888" y="3500438"/>
            <a:ext cx="1468437" cy="457200"/>
            <a:chOff x="2853" y="2594"/>
            <a:chExt cx="925" cy="288"/>
          </a:xfrm>
        </p:grpSpPr>
        <p:sp>
          <p:nvSpPr>
            <p:cNvPr id="13359" name="Rectangle 42"/>
            <p:cNvSpPr>
              <a:spLocks noChangeArrowheads="1"/>
            </p:cNvSpPr>
            <p:nvPr/>
          </p:nvSpPr>
          <p:spPr bwMode="auto">
            <a:xfrm>
              <a:off x="2853" y="259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a</a:t>
              </a:r>
            </a:p>
          </p:txBody>
        </p:sp>
        <p:grpSp>
          <p:nvGrpSpPr>
            <p:cNvPr id="13360" name="Group 43"/>
            <p:cNvGrpSpPr>
              <a:grpSpLocks/>
            </p:cNvGrpSpPr>
            <p:nvPr/>
          </p:nvGrpSpPr>
          <p:grpSpPr bwMode="auto">
            <a:xfrm>
              <a:off x="3278" y="2632"/>
              <a:ext cx="500" cy="212"/>
              <a:chOff x="1662" y="2649"/>
              <a:chExt cx="668" cy="212"/>
            </a:xfrm>
          </p:grpSpPr>
          <p:sp>
            <p:nvSpPr>
              <p:cNvPr id="13361" name="Rectangle 44"/>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62" name="Text Box 45"/>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3363" name="Rectangle 46"/>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64" name="Text Box 47"/>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20</a:t>
                </a:r>
              </a:p>
            </p:txBody>
          </p:sp>
        </p:grpSp>
      </p:grpSp>
      <p:grpSp>
        <p:nvGrpSpPr>
          <p:cNvPr id="13338" name="Group 48"/>
          <p:cNvGrpSpPr>
            <a:grpSpLocks/>
          </p:cNvGrpSpPr>
          <p:nvPr/>
        </p:nvGrpSpPr>
        <p:grpSpPr bwMode="auto">
          <a:xfrm>
            <a:off x="4529138" y="4227513"/>
            <a:ext cx="1498600" cy="457200"/>
            <a:chOff x="2853" y="2992"/>
            <a:chExt cx="944" cy="288"/>
          </a:xfrm>
        </p:grpSpPr>
        <p:sp>
          <p:nvSpPr>
            <p:cNvPr id="13353" name="Rectangle 49"/>
            <p:cNvSpPr>
              <a:spLocks noChangeArrowheads="1"/>
            </p:cNvSpPr>
            <p:nvPr/>
          </p:nvSpPr>
          <p:spPr bwMode="auto">
            <a:xfrm>
              <a:off x="2853" y="299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b</a:t>
              </a:r>
            </a:p>
          </p:txBody>
        </p:sp>
        <p:grpSp>
          <p:nvGrpSpPr>
            <p:cNvPr id="13354" name="Group 50"/>
            <p:cNvGrpSpPr>
              <a:grpSpLocks/>
            </p:cNvGrpSpPr>
            <p:nvPr/>
          </p:nvGrpSpPr>
          <p:grpSpPr bwMode="auto">
            <a:xfrm>
              <a:off x="3297" y="3030"/>
              <a:ext cx="500" cy="212"/>
              <a:chOff x="3385" y="3057"/>
              <a:chExt cx="500" cy="212"/>
            </a:xfrm>
          </p:grpSpPr>
          <p:sp>
            <p:nvSpPr>
              <p:cNvPr id="13355" name="Rectangle 51"/>
              <p:cNvSpPr>
                <a:spLocks noChangeArrowheads="1"/>
              </p:cNvSpPr>
              <p:nvPr/>
            </p:nvSpPr>
            <p:spPr bwMode="auto">
              <a:xfrm>
                <a:off x="3385" y="3062"/>
                <a:ext cx="500"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56" name="Text Box 52"/>
              <p:cNvSpPr txBox="1">
                <a:spLocks noChangeArrowheads="1"/>
              </p:cNvSpPr>
              <p:nvPr/>
            </p:nvSpPr>
            <p:spPr bwMode="auto">
              <a:xfrm>
                <a:off x="3500" y="305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3357" name="Rectangle 53"/>
              <p:cNvSpPr>
                <a:spLocks noChangeArrowheads="1"/>
              </p:cNvSpPr>
              <p:nvPr/>
            </p:nvSpPr>
            <p:spPr bwMode="auto">
              <a:xfrm>
                <a:off x="3385" y="3062"/>
                <a:ext cx="500"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58" name="Text Box 54"/>
              <p:cNvSpPr txBox="1">
                <a:spLocks noChangeArrowheads="1"/>
              </p:cNvSpPr>
              <p:nvPr/>
            </p:nvSpPr>
            <p:spPr bwMode="auto">
              <a:xfrm>
                <a:off x="3385" y="305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10</a:t>
                </a:r>
              </a:p>
            </p:txBody>
          </p:sp>
        </p:grpSp>
      </p:grpSp>
      <p:grpSp>
        <p:nvGrpSpPr>
          <p:cNvPr id="13339" name="Group 55"/>
          <p:cNvGrpSpPr>
            <a:grpSpLocks/>
          </p:cNvGrpSpPr>
          <p:nvPr/>
        </p:nvGrpSpPr>
        <p:grpSpPr bwMode="auto">
          <a:xfrm>
            <a:off x="4511675" y="4911725"/>
            <a:ext cx="1498600" cy="457200"/>
            <a:chOff x="2853" y="2992"/>
            <a:chExt cx="944" cy="288"/>
          </a:xfrm>
        </p:grpSpPr>
        <p:sp>
          <p:nvSpPr>
            <p:cNvPr id="13347" name="Rectangle 56"/>
            <p:cNvSpPr>
              <a:spLocks noChangeArrowheads="1"/>
            </p:cNvSpPr>
            <p:nvPr/>
          </p:nvSpPr>
          <p:spPr bwMode="auto">
            <a:xfrm>
              <a:off x="2853" y="29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c</a:t>
              </a:r>
            </a:p>
          </p:txBody>
        </p:sp>
        <p:grpSp>
          <p:nvGrpSpPr>
            <p:cNvPr id="13348" name="Group 57"/>
            <p:cNvGrpSpPr>
              <a:grpSpLocks/>
            </p:cNvGrpSpPr>
            <p:nvPr/>
          </p:nvGrpSpPr>
          <p:grpSpPr bwMode="auto">
            <a:xfrm>
              <a:off x="3297" y="3030"/>
              <a:ext cx="500" cy="212"/>
              <a:chOff x="3385" y="3057"/>
              <a:chExt cx="500" cy="212"/>
            </a:xfrm>
          </p:grpSpPr>
          <p:sp>
            <p:nvSpPr>
              <p:cNvPr id="13349" name="Rectangle 58"/>
              <p:cNvSpPr>
                <a:spLocks noChangeArrowheads="1"/>
              </p:cNvSpPr>
              <p:nvPr/>
            </p:nvSpPr>
            <p:spPr bwMode="auto">
              <a:xfrm>
                <a:off x="3385" y="3062"/>
                <a:ext cx="500"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50" name="Text Box 59"/>
              <p:cNvSpPr txBox="1">
                <a:spLocks noChangeArrowheads="1"/>
              </p:cNvSpPr>
              <p:nvPr/>
            </p:nvSpPr>
            <p:spPr bwMode="auto">
              <a:xfrm>
                <a:off x="3500" y="305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3351" name="Rectangle 60"/>
              <p:cNvSpPr>
                <a:spLocks noChangeArrowheads="1"/>
              </p:cNvSpPr>
              <p:nvPr/>
            </p:nvSpPr>
            <p:spPr bwMode="auto">
              <a:xfrm>
                <a:off x="3385" y="3062"/>
                <a:ext cx="500"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52" name="Text Box 61"/>
              <p:cNvSpPr txBox="1">
                <a:spLocks noChangeArrowheads="1"/>
              </p:cNvSpPr>
              <p:nvPr/>
            </p:nvSpPr>
            <p:spPr bwMode="auto">
              <a:xfrm>
                <a:off x="3385" y="305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15</a:t>
                </a:r>
              </a:p>
            </p:txBody>
          </p:sp>
        </p:grpSp>
      </p:grpSp>
      <p:grpSp>
        <p:nvGrpSpPr>
          <p:cNvPr id="13340" name="Group 62"/>
          <p:cNvGrpSpPr>
            <a:grpSpLocks/>
          </p:cNvGrpSpPr>
          <p:nvPr/>
        </p:nvGrpSpPr>
        <p:grpSpPr bwMode="auto">
          <a:xfrm>
            <a:off x="2268538" y="5516563"/>
            <a:ext cx="1163637" cy="457200"/>
            <a:chOff x="1445" y="3044"/>
            <a:chExt cx="733" cy="288"/>
          </a:xfrm>
        </p:grpSpPr>
        <p:sp>
          <p:nvSpPr>
            <p:cNvPr id="13341" name="Rectangle 63"/>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z</a:t>
              </a:r>
            </a:p>
          </p:txBody>
        </p:sp>
        <p:grpSp>
          <p:nvGrpSpPr>
            <p:cNvPr id="13342" name="Group 64"/>
            <p:cNvGrpSpPr>
              <a:grpSpLocks/>
            </p:cNvGrpSpPr>
            <p:nvPr/>
          </p:nvGrpSpPr>
          <p:grpSpPr bwMode="auto">
            <a:xfrm>
              <a:off x="1678" y="3064"/>
              <a:ext cx="500" cy="230"/>
              <a:chOff x="1662" y="2631"/>
              <a:chExt cx="668" cy="230"/>
            </a:xfrm>
          </p:grpSpPr>
          <p:sp>
            <p:nvSpPr>
              <p:cNvPr id="13343" name="Rectangle 65"/>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44" name="Text Box 66"/>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3345" name="Rectangle 67"/>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3346" name="Text Box 68"/>
              <p:cNvSpPr txBox="1">
                <a:spLocks noChangeArrowheads="1"/>
              </p:cNvSpPr>
              <p:nvPr/>
            </p:nvSpPr>
            <p:spPr bwMode="auto">
              <a:xfrm>
                <a:off x="1861" y="2631"/>
                <a:ext cx="3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1600" b="1"/>
                  <a:t>？</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7482"/>
                                        </p:tgtEl>
                                        <p:attrNameLst>
                                          <p:attrName>style.visibility</p:attrName>
                                        </p:attrNameLst>
                                      </p:cBhvr>
                                      <p:to>
                                        <p:strVal val="visible"/>
                                      </p:to>
                                    </p:set>
                                    <p:anim calcmode="lin" valueType="num">
                                      <p:cBhvr additive="base">
                                        <p:cTn id="7" dur="500" fill="hold"/>
                                        <p:tgtEl>
                                          <p:spTgt spid="617482"/>
                                        </p:tgtEl>
                                        <p:attrNameLst>
                                          <p:attrName>ppt_x</p:attrName>
                                        </p:attrNameLst>
                                      </p:cBhvr>
                                      <p:tavLst>
                                        <p:tav tm="0">
                                          <p:val>
                                            <p:strVal val="0-#ppt_w/2"/>
                                          </p:val>
                                        </p:tav>
                                        <p:tav tm="100000">
                                          <p:val>
                                            <p:strVal val="#ppt_x"/>
                                          </p:val>
                                        </p:tav>
                                      </p:tavLst>
                                    </p:anim>
                                    <p:anim calcmode="lin" valueType="num">
                                      <p:cBhvr additive="base">
                                        <p:cTn id="8" dur="500" fill="hold"/>
                                        <p:tgtEl>
                                          <p:spTgt spid="6174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17480"/>
                                        </p:tgtEl>
                                        <p:attrNameLst>
                                          <p:attrName>style.visibility</p:attrName>
                                        </p:attrNameLst>
                                      </p:cBhvr>
                                      <p:to>
                                        <p:strVal val="visible"/>
                                      </p:to>
                                    </p:set>
                                    <p:animEffect transition="in" filter="wipe(left)">
                                      <p:cBhvr>
                                        <p:cTn id="12" dur="500"/>
                                        <p:tgtEl>
                                          <p:spTgt spid="617480"/>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617493"/>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nodePh="1">
                                  <p:stCondLst>
                                    <p:cond delay="0"/>
                                  </p:stCondLst>
                                  <p:endCondLst>
                                    <p:cond evt="begin" delay="0">
                                      <p:tn val="17"/>
                                    </p:cond>
                                  </p:endCondLst>
                                  <p:childTnLst>
                                    <p:set>
                                      <p:cBhvr>
                                        <p:cTn id="18" dur="1" fill="hold">
                                          <p:stCondLst>
                                            <p:cond delay="499"/>
                                          </p:stCondLst>
                                        </p:cTn>
                                        <p:tgtEl>
                                          <p:spTgt spid="61749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617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0" grpId="0" animBg="1"/>
      <p:bldP spid="617482" grpId="0" animBg="1" autoUpdateAnimBg="0"/>
      <p:bldP spid="617493" grpId="0" autoUpdateAnimBg="0"/>
      <p:bldP spid="617494" grpId="0" autoUpdateAnimBg="0"/>
      <p:bldP spid="61750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日期占位符 2"/>
          <p:cNvSpPr>
            <a:spLocks noGrp="1"/>
          </p:cNvSpPr>
          <p:nvPr>
            <p:ph type="dt" sz="quarter" idx="10"/>
          </p:nvPr>
        </p:nvSpPr>
        <p:spPr/>
        <p:txBody>
          <a:bodyPr/>
          <a:lstStyle/>
          <a:p>
            <a:pPr>
              <a:defRPr/>
            </a:pPr>
            <a:fld id="{DD6B9FCD-F408-460F-92A3-6AA6761CC00D}" type="datetime1">
              <a:rPr lang="en-US"/>
              <a:pPr>
                <a:defRPr/>
              </a:pPr>
              <a:t>4/19/19</a:t>
            </a:fld>
            <a:endParaRPr lang="en-US" altLang="zh-CN"/>
          </a:p>
        </p:txBody>
      </p:sp>
      <p:sp>
        <p:nvSpPr>
          <p:cNvPr id="1536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93530337-E008-5E4B-8043-76842FE16EFB}" type="slidenum">
              <a:rPr kumimoji="0" lang="en-US" altLang="zh-CN" sz="1400">
                <a:solidFill>
                  <a:schemeClr val="tx1"/>
                </a:solidFill>
                <a:latin typeface="Tahoma" charset="0"/>
              </a:rPr>
              <a:pPr fontAlgn="base">
                <a:lnSpc>
                  <a:spcPct val="100000"/>
                </a:lnSpc>
                <a:spcBef>
                  <a:spcPct val="0"/>
                </a:spcBef>
                <a:buClrTx/>
                <a:buSzTx/>
                <a:buFontTx/>
                <a:buNone/>
              </a:pPr>
              <a:t>8</a:t>
            </a:fld>
            <a:endParaRPr kumimoji="0" lang="en-US" altLang="zh-CN" sz="1400">
              <a:solidFill>
                <a:schemeClr val="tx1"/>
              </a:solidFill>
              <a:latin typeface="Tahoma" charset="0"/>
            </a:endParaRPr>
          </a:p>
        </p:txBody>
      </p:sp>
      <p:sp>
        <p:nvSpPr>
          <p:cNvPr id="15364" name="Rectangle 2"/>
          <p:cNvSpPr>
            <a:spLocks noChangeArrowheads="1"/>
          </p:cNvSpPr>
          <p:nvPr/>
        </p:nvSpPr>
        <p:spPr bwMode="auto">
          <a:xfrm>
            <a:off x="4211638" y="1052513"/>
            <a:ext cx="4540250" cy="18462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15365" name="Rectangle 3"/>
          <p:cNvSpPr>
            <a:spLocks noChangeArrowheads="1"/>
          </p:cNvSpPr>
          <p:nvPr/>
        </p:nvSpPr>
        <p:spPr bwMode="auto">
          <a:xfrm>
            <a:off x="190500" y="1062038"/>
            <a:ext cx="3803650" cy="1846262"/>
          </a:xfrm>
          <a:prstGeom prst="rect">
            <a:avLst/>
          </a:prstGeom>
          <a:solidFill>
            <a:srgbClr val="EFFBFF"/>
          </a:solidFill>
          <a:ln w="9525">
            <a:solidFill>
              <a:srgbClr val="EAF0FE"/>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15366" name="Rectangle 4"/>
          <p:cNvSpPr>
            <a:spLocks noGrp="1" noChangeArrowheads="1"/>
          </p:cNvSpPr>
          <p:nvPr>
            <p:ph type="title"/>
          </p:nvPr>
        </p:nvSpPr>
        <p:spPr>
          <a:xfrm>
            <a:off x="685800" y="-100013"/>
            <a:ext cx="7772400" cy="1143001"/>
          </a:xfrm>
        </p:spPr>
        <p:txBody>
          <a:bodyPr/>
          <a:lstStyle/>
          <a:p>
            <a:pPr algn="l" eaLnBrk="1" hangingPunct="1"/>
            <a:r>
              <a:rPr lang="zh-CN" altLang="en-US" sz="4400"/>
              <a:t>传值传递模式</a:t>
            </a:r>
            <a:r>
              <a:rPr lang="en-US" altLang="zh-CN" sz="4400"/>
              <a:t>- 4</a:t>
            </a:r>
          </a:p>
        </p:txBody>
      </p:sp>
      <p:sp>
        <p:nvSpPr>
          <p:cNvPr id="15367" name="Text Box 5"/>
          <p:cNvSpPr txBox="1">
            <a:spLocks noChangeArrowheads="1"/>
          </p:cNvSpPr>
          <p:nvPr/>
        </p:nvSpPr>
        <p:spPr bwMode="auto">
          <a:xfrm>
            <a:off x="136525" y="9937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rgbClr val="15151D"/>
                </a:solidFill>
                <a:latin typeface="Times New Roman" charset="0"/>
              </a:rPr>
              <a:t>代码</a:t>
            </a:r>
            <a:endParaRPr kumimoji="0" lang="ja-JP" altLang="en-US" sz="2400">
              <a:solidFill>
                <a:srgbClr val="15151D"/>
              </a:solidFill>
              <a:latin typeface="Times New Roman" charset="0"/>
            </a:endParaRPr>
          </a:p>
        </p:txBody>
      </p:sp>
      <p:sp>
        <p:nvSpPr>
          <p:cNvPr id="15368" name="Oval 6"/>
          <p:cNvSpPr>
            <a:spLocks noChangeArrowheads="1"/>
          </p:cNvSpPr>
          <p:nvPr/>
        </p:nvSpPr>
        <p:spPr bwMode="auto">
          <a:xfrm>
            <a:off x="2106613" y="2457450"/>
            <a:ext cx="436562" cy="347663"/>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D</a:t>
            </a:r>
            <a:endParaRPr kumimoji="0" lang="en-US" altLang="ja-JP" sz="2400">
              <a:latin typeface="Times New Roman" charset="0"/>
              <a:ea typeface="MS PGothic" charset="-128"/>
            </a:endParaRPr>
          </a:p>
        </p:txBody>
      </p:sp>
      <p:sp>
        <p:nvSpPr>
          <p:cNvPr id="15369" name="Line 7"/>
          <p:cNvSpPr>
            <a:spLocks noChangeShapeType="1"/>
          </p:cNvSpPr>
          <p:nvPr/>
        </p:nvSpPr>
        <p:spPr bwMode="auto">
          <a:xfrm>
            <a:off x="3124200" y="1143000"/>
            <a:ext cx="0" cy="6604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0" name="Line 8"/>
          <p:cNvSpPr>
            <a:spLocks noChangeShapeType="1"/>
          </p:cNvSpPr>
          <p:nvPr/>
        </p:nvSpPr>
        <p:spPr bwMode="auto">
          <a:xfrm flipV="1">
            <a:off x="3225800" y="1511300"/>
            <a:ext cx="1079500" cy="2286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1" name="Line 9"/>
          <p:cNvSpPr>
            <a:spLocks noChangeShapeType="1"/>
          </p:cNvSpPr>
          <p:nvPr/>
        </p:nvSpPr>
        <p:spPr bwMode="auto">
          <a:xfrm flipH="1">
            <a:off x="4267200" y="1676400"/>
            <a:ext cx="0" cy="8255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2" name="Line 10"/>
          <p:cNvSpPr>
            <a:spLocks noChangeShapeType="1"/>
          </p:cNvSpPr>
          <p:nvPr/>
        </p:nvSpPr>
        <p:spPr bwMode="auto">
          <a:xfrm flipH="1" flipV="1">
            <a:off x="3162300" y="2146300"/>
            <a:ext cx="990600" cy="3302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3" name="Line 11"/>
          <p:cNvSpPr>
            <a:spLocks noChangeShapeType="1"/>
          </p:cNvSpPr>
          <p:nvPr/>
        </p:nvSpPr>
        <p:spPr bwMode="auto">
          <a:xfrm>
            <a:off x="3162300" y="2184400"/>
            <a:ext cx="0" cy="584200"/>
          </a:xfrm>
          <a:prstGeom prst="line">
            <a:avLst/>
          </a:prstGeom>
          <a:noFill/>
          <a:ln w="2857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9532" name="AutoShape 12">
            <a:hlinkClick r:id="" action="ppaction://hlinkshowjump?jump=nextslide"/>
            <a:hlinkHover r:id="" action="ppaction://noaction" highlightClick="1"/>
          </p:cNvPr>
          <p:cNvSpPr>
            <a:spLocks noChangeArrowheads="1"/>
          </p:cNvSpPr>
          <p:nvPr/>
        </p:nvSpPr>
        <p:spPr bwMode="auto">
          <a:xfrm rot="5400000">
            <a:off x="8785225" y="6032500"/>
            <a:ext cx="142875" cy="136525"/>
          </a:xfrm>
          <a:prstGeom prst="triangle">
            <a:avLst>
              <a:gd name="adj" fmla="val 50000"/>
            </a:avLst>
          </a:prstGeom>
          <a:solidFill>
            <a:schemeClr val="tx2"/>
          </a:solidFill>
          <a:ln>
            <a:noFill/>
          </a:ln>
          <a:effectLst>
            <a:prstShdw prst="shdw17" dist="152400">
              <a:schemeClr val="tx1">
                <a:alpha val="74998"/>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5375" name="Rectangle 13"/>
          <p:cNvSpPr>
            <a:spLocks noChangeArrowheads="1"/>
          </p:cNvSpPr>
          <p:nvPr/>
        </p:nvSpPr>
        <p:spPr bwMode="auto">
          <a:xfrm>
            <a:off x="1993900" y="3108325"/>
            <a:ext cx="4473575" cy="2963863"/>
          </a:xfrm>
          <a:prstGeom prst="rect">
            <a:avLst/>
          </a:prstGeom>
          <a:solidFill>
            <a:srgbClr val="FDFEE2"/>
          </a:solidFill>
          <a:ln w="9525">
            <a:solidFill>
              <a:srgbClr val="DDDDDD"/>
            </a:solidFill>
            <a:miter lim="800000"/>
            <a:headEnd/>
            <a:tailEnd/>
          </a:ln>
          <a:effectLst>
            <a:outerShdw blurRad="63500" dist="117088" dir="2963922" algn="ctr" rotWithShape="0">
              <a:schemeClr val="tx1">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endParaRPr kumimoji="0" lang="ja-JP" altLang="en-US" sz="2400">
              <a:solidFill>
                <a:srgbClr val="DDDDDD"/>
              </a:solidFill>
              <a:latin typeface="Times New Roman" charset="0"/>
              <a:ea typeface="MS PGothic" charset="-128"/>
            </a:endParaRPr>
          </a:p>
        </p:txBody>
      </p:sp>
      <p:sp>
        <p:nvSpPr>
          <p:cNvPr id="15376" name="Text Box 14"/>
          <p:cNvSpPr txBox="1">
            <a:spLocks noChangeArrowheads="1"/>
          </p:cNvSpPr>
          <p:nvPr/>
        </p:nvSpPr>
        <p:spPr bwMode="auto">
          <a:xfrm>
            <a:off x="330200" y="5183188"/>
            <a:ext cx="11049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zh-CN" altLang="en-US" sz="2400">
                <a:solidFill>
                  <a:schemeClr val="tx1"/>
                </a:solidFill>
                <a:latin typeface="Times New Roman" charset="0"/>
              </a:rPr>
              <a:t>存储器</a:t>
            </a:r>
          </a:p>
          <a:p>
            <a:pPr eaLnBrk="1" fontAlgn="base" hangingPunct="1">
              <a:lnSpc>
                <a:spcPct val="100000"/>
              </a:lnSpc>
              <a:spcBef>
                <a:spcPct val="0"/>
              </a:spcBef>
              <a:buClrTx/>
              <a:buSzTx/>
              <a:buFontTx/>
              <a:buNone/>
            </a:pPr>
            <a:r>
              <a:rPr kumimoji="0" lang="zh-CN" altLang="en-US" sz="2400">
                <a:solidFill>
                  <a:schemeClr val="tx1"/>
                </a:solidFill>
                <a:latin typeface="Times New Roman" charset="0"/>
              </a:rPr>
              <a:t>状态</a:t>
            </a:r>
            <a:endParaRPr kumimoji="0" lang="ja-JP" altLang="en-US" sz="2400">
              <a:solidFill>
                <a:schemeClr val="tx1"/>
              </a:solidFill>
              <a:latin typeface="Times New Roman" charset="0"/>
            </a:endParaRPr>
          </a:p>
        </p:txBody>
      </p:sp>
      <p:sp>
        <p:nvSpPr>
          <p:cNvPr id="619535" name="AutoShape 15"/>
          <p:cNvSpPr>
            <a:spLocks noChangeArrowheads="1"/>
          </p:cNvSpPr>
          <p:nvPr/>
        </p:nvSpPr>
        <p:spPr bwMode="auto">
          <a:xfrm>
            <a:off x="6659563" y="4005263"/>
            <a:ext cx="2281237" cy="1374775"/>
          </a:xfrm>
          <a:prstGeom prst="roundRect">
            <a:avLst>
              <a:gd name="adj" fmla="val 16667"/>
            </a:avLst>
          </a:prstGeom>
          <a:solidFill>
            <a:srgbClr val="CCECFF"/>
          </a:solidFill>
          <a:ln w="9525">
            <a:solidFill>
              <a:srgbClr val="CCECFF"/>
            </a:solidFill>
            <a:miter lim="800000"/>
            <a:headEnd/>
            <a:tailEnd/>
          </a:ln>
          <a:effectLst>
            <a:outerShdw blurRad="63500" dist="89803" dir="2700000" algn="ctr" rotWithShape="0">
              <a:schemeClr val="tx1">
                <a:alpha val="74998"/>
              </a:schemeClr>
            </a:outerShdw>
          </a:effectLst>
        </p:spPr>
        <p:txBody>
          <a:bodyPr anchor="ctr"/>
          <a:lstStyle>
            <a:lvl1pPr>
              <a:tabLst>
                <a:tab pos="228600" algn="l"/>
              </a:tabLst>
              <a:defRPr kumimoji="1" sz="2400">
                <a:solidFill>
                  <a:schemeClr val="tx1"/>
                </a:solidFill>
                <a:latin typeface="黑体" charset="-122"/>
                <a:ea typeface="黑体" charset="-122"/>
              </a:defRPr>
            </a:lvl1pPr>
            <a:lvl2pPr marL="742950" indent="-285750">
              <a:tabLst>
                <a:tab pos="228600" algn="l"/>
              </a:tabLst>
              <a:defRPr kumimoji="1" sz="2400">
                <a:solidFill>
                  <a:schemeClr val="tx1"/>
                </a:solidFill>
                <a:latin typeface="黑体" charset="-122"/>
                <a:ea typeface="黑体" charset="-122"/>
              </a:defRPr>
            </a:lvl2pPr>
            <a:lvl3pPr marL="1143000" indent="-228600">
              <a:tabLst>
                <a:tab pos="228600" algn="l"/>
              </a:tabLst>
              <a:defRPr kumimoji="1" sz="2400">
                <a:solidFill>
                  <a:schemeClr val="tx1"/>
                </a:solidFill>
                <a:latin typeface="黑体" charset="-122"/>
                <a:ea typeface="黑体" charset="-122"/>
              </a:defRPr>
            </a:lvl3pPr>
            <a:lvl4pPr marL="1600200" indent="-228600">
              <a:tabLst>
                <a:tab pos="228600" algn="l"/>
              </a:tabLst>
              <a:defRPr kumimoji="1" sz="2400">
                <a:solidFill>
                  <a:schemeClr val="tx1"/>
                </a:solidFill>
                <a:latin typeface="黑体" charset="-122"/>
                <a:ea typeface="黑体" charset="-122"/>
              </a:defRPr>
            </a:lvl4pPr>
            <a:lvl5pPr marL="2057400" indent="-228600">
              <a:tabLst>
                <a:tab pos="228600" algn="l"/>
              </a:tabLst>
              <a:defRPr kumimoji="1" sz="2400">
                <a:solidFill>
                  <a:schemeClr val="tx1"/>
                </a:solidFill>
                <a:latin typeface="黑体" charset="-122"/>
                <a:ea typeface="黑体" charset="-122"/>
              </a:defRPr>
            </a:lvl5pPr>
            <a:lvl6pPr marL="25146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6pPr>
            <a:lvl7pPr marL="29718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7pPr>
            <a:lvl8pPr marL="34290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8pPr>
            <a:lvl9pPr marL="3886200" indent="-228600" eaLnBrk="0" fontAlgn="base" hangingPunct="0">
              <a:spcBef>
                <a:spcPct val="0"/>
              </a:spcBef>
              <a:spcAft>
                <a:spcPct val="0"/>
              </a:spcAft>
              <a:tabLst>
                <a:tab pos="228600" algn="l"/>
              </a:tabLst>
              <a:defRPr kumimoji="1" sz="2400">
                <a:solidFill>
                  <a:schemeClr val="tx1"/>
                </a:solidFill>
                <a:latin typeface="黑体" charset="-122"/>
                <a:ea typeface="黑体" charset="-122"/>
              </a:defRPr>
            </a:lvl9pPr>
          </a:lstStyle>
          <a:p>
            <a:pPr eaLnBrk="1" hangingPunct="1"/>
            <a:r>
              <a:rPr kumimoji="0" lang="en-US" altLang="ja-JP" sz="1600" b="1">
                <a:solidFill>
                  <a:srgbClr val="C1051B"/>
                </a:solidFill>
                <a:latin typeface="Arial" charset="0"/>
                <a:ea typeface="MS PGothic" charset="-128"/>
              </a:rPr>
              <a:t>D. </a:t>
            </a:r>
            <a:r>
              <a:rPr kumimoji="0" lang="zh-CN" altLang="en-US" sz="1600">
                <a:latin typeface="Arial" charset="0"/>
                <a:ea typeface="宋体" charset="-122"/>
              </a:rPr>
              <a:t>方法体执行完，形式参数失去了意义，在方法体中没有改变实际参数的值，计算植被返回。</a:t>
            </a:r>
            <a:r>
              <a:rPr kumimoji="0" lang="ja-JP" altLang="en-US" sz="1400">
                <a:solidFill>
                  <a:srgbClr val="000000"/>
                </a:solidFill>
                <a:latin typeface="Arial" charset="0"/>
                <a:ea typeface="MS PGothic" charset="-128"/>
              </a:rPr>
              <a:t>.</a:t>
            </a:r>
          </a:p>
        </p:txBody>
      </p:sp>
      <p:grpSp>
        <p:nvGrpSpPr>
          <p:cNvPr id="15378" name="Group 16"/>
          <p:cNvGrpSpPr>
            <a:grpSpLocks/>
          </p:cNvGrpSpPr>
          <p:nvPr/>
        </p:nvGrpSpPr>
        <p:grpSpPr bwMode="auto">
          <a:xfrm>
            <a:off x="2359025" y="3330575"/>
            <a:ext cx="2470150" cy="457200"/>
            <a:chOff x="1486" y="2098"/>
            <a:chExt cx="1556" cy="288"/>
          </a:xfrm>
        </p:grpSpPr>
        <p:sp>
          <p:nvSpPr>
            <p:cNvPr id="15408" name="Text Box 17"/>
            <p:cNvSpPr txBox="1">
              <a:spLocks noChangeArrowheads="1"/>
            </p:cNvSpPr>
            <p:nvPr/>
          </p:nvSpPr>
          <p:spPr bwMode="auto">
            <a:xfrm>
              <a:off x="1486" y="2098"/>
              <a:ext cx="15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Times New Roman" charset="0"/>
                  <a:ea typeface="MS PGothic" charset="-128"/>
                </a:rPr>
                <a:t>          </a:t>
              </a:r>
              <a:r>
                <a:rPr kumimoji="0" lang="zh-CN" altLang="en-US" sz="2400">
                  <a:solidFill>
                    <a:schemeClr val="tx1"/>
                  </a:solidFill>
                  <a:latin typeface="Times New Roman" charset="0"/>
                </a:rPr>
                <a:t>执行</a:t>
              </a:r>
              <a:r>
                <a:rPr kumimoji="0" lang="zh-CN" altLang="en-US" sz="2400">
                  <a:solidFill>
                    <a:schemeClr val="tx2"/>
                  </a:solidFill>
                  <a:latin typeface="Arial" charset="0"/>
                </a:rPr>
                <a:t>方法后</a:t>
              </a:r>
            </a:p>
          </p:txBody>
        </p:sp>
        <p:sp>
          <p:nvSpPr>
            <p:cNvPr id="15409" name="Oval 18"/>
            <p:cNvSpPr>
              <a:spLocks noChangeArrowheads="1"/>
            </p:cNvSpPr>
            <p:nvPr/>
          </p:nvSpPr>
          <p:spPr bwMode="auto">
            <a:xfrm>
              <a:off x="1639" y="2132"/>
              <a:ext cx="275" cy="219"/>
            </a:xfrm>
            <a:prstGeom prst="ellipse">
              <a:avLst/>
            </a:prstGeom>
            <a:solidFill>
              <a:schemeClr val="bg1"/>
            </a:solidFill>
            <a:ln w="9525">
              <a:solidFill>
                <a:schemeClr val="tx1"/>
              </a:solidFill>
              <a:miter lim="800000"/>
              <a:headEnd/>
              <a:tailEnd/>
            </a:ln>
            <a:effectLst>
              <a:outerShdw blurRad="63500" dist="46662" dir="2115817"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algn="ctr" eaLnBrk="1" fontAlgn="base" hangingPunct="1">
                <a:lnSpc>
                  <a:spcPct val="100000"/>
                </a:lnSpc>
                <a:spcBef>
                  <a:spcPct val="0"/>
                </a:spcBef>
                <a:buClrTx/>
                <a:buSzTx/>
                <a:buFontTx/>
                <a:buNone/>
              </a:pPr>
              <a:r>
                <a:rPr kumimoji="0" lang="en-US" altLang="ja-JP" sz="2400" b="1">
                  <a:solidFill>
                    <a:srgbClr val="C1051B"/>
                  </a:solidFill>
                  <a:latin typeface="Arial" charset="0"/>
                  <a:ea typeface="MS PGothic" charset="-128"/>
                </a:rPr>
                <a:t>D</a:t>
              </a:r>
              <a:endParaRPr kumimoji="0" lang="en-US" altLang="ja-JP" sz="2400">
                <a:latin typeface="Times New Roman" charset="0"/>
                <a:ea typeface="MS PGothic" charset="-128"/>
              </a:endParaRPr>
            </a:p>
          </p:txBody>
        </p:sp>
      </p:grpSp>
      <p:sp>
        <p:nvSpPr>
          <p:cNvPr id="15379" name="Text Box 19"/>
          <p:cNvSpPr txBox="1">
            <a:spLocks noChangeArrowheads="1"/>
          </p:cNvSpPr>
          <p:nvPr/>
        </p:nvSpPr>
        <p:spPr bwMode="auto">
          <a:xfrm>
            <a:off x="4211638" y="1125538"/>
            <a:ext cx="45450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lvl="1" eaLnBrk="1" hangingPunct="1">
              <a:spcBef>
                <a:spcPct val="0"/>
              </a:spcBef>
              <a:buClrTx/>
              <a:buSzTx/>
              <a:buFontTx/>
              <a:buNone/>
            </a:pPr>
            <a:r>
              <a:rPr lang="en-US" altLang="zh-CN">
                <a:latin typeface="黑体" charset="-122"/>
                <a:ea typeface="黑体" charset="-122"/>
              </a:rPr>
              <a:t>int Abc(int a, int b, int c)</a:t>
            </a:r>
          </a:p>
          <a:p>
            <a:pPr lvl="1" eaLnBrk="1" hangingPunct="1">
              <a:spcBef>
                <a:spcPct val="0"/>
              </a:spcBef>
              <a:buClrTx/>
              <a:buSzTx/>
              <a:buFontTx/>
              <a:buNone/>
            </a:pPr>
            <a:r>
              <a:rPr lang="en-US" altLang="zh-CN">
                <a:latin typeface="黑体" charset="-122"/>
                <a:ea typeface="黑体" charset="-122"/>
              </a:rPr>
              <a:t>{</a:t>
            </a:r>
          </a:p>
          <a:p>
            <a:pPr lvl="1" eaLnBrk="1" hangingPunct="1">
              <a:spcBef>
                <a:spcPct val="0"/>
              </a:spcBef>
              <a:buClrTx/>
              <a:buSzTx/>
              <a:buFontTx/>
              <a:buNone/>
            </a:pPr>
            <a:r>
              <a:rPr lang="en-US" altLang="zh-CN">
                <a:latin typeface="黑体" charset="-122"/>
                <a:ea typeface="黑体" charset="-122"/>
              </a:rPr>
              <a:t>return a+b+b*c+4;</a:t>
            </a:r>
          </a:p>
          <a:p>
            <a:pPr lvl="1" eaLnBrk="1" hangingPunct="1">
              <a:spcBef>
                <a:spcPct val="0"/>
              </a:spcBef>
              <a:buClrTx/>
              <a:buSzTx/>
              <a:buFontTx/>
              <a:buNone/>
            </a:pPr>
            <a:r>
              <a:rPr lang="en-US" altLang="zh-CN">
                <a:latin typeface="黑体" charset="-122"/>
                <a:ea typeface="黑体" charset="-122"/>
              </a:rPr>
              <a:t>}</a:t>
            </a:r>
            <a:endParaRPr lang="en-US" altLang="ja-JP">
              <a:latin typeface="黑体" charset="-122"/>
              <a:ea typeface="黑体" charset="-122"/>
            </a:endParaRPr>
          </a:p>
        </p:txBody>
      </p:sp>
      <p:sp>
        <p:nvSpPr>
          <p:cNvPr id="15380" name="Text Box 20"/>
          <p:cNvSpPr txBox="1">
            <a:spLocks noChangeArrowheads="1"/>
          </p:cNvSpPr>
          <p:nvPr/>
        </p:nvSpPr>
        <p:spPr bwMode="auto">
          <a:xfrm>
            <a:off x="900113" y="1052513"/>
            <a:ext cx="2784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latin typeface="黑体" charset="-122"/>
                <a:ea typeface="黑体" charset="-122"/>
              </a:rPr>
              <a:t>m=20;</a:t>
            </a:r>
          </a:p>
          <a:p>
            <a:pPr eaLnBrk="1" fontAlgn="base" hangingPunct="1">
              <a:lnSpc>
                <a:spcPct val="100000"/>
              </a:lnSpc>
              <a:spcBef>
                <a:spcPct val="0"/>
              </a:spcBef>
              <a:buClrTx/>
              <a:buSzTx/>
              <a:buFontTx/>
              <a:buNone/>
            </a:pPr>
            <a:r>
              <a:rPr kumimoji="0" lang="en-US" altLang="ja-JP" sz="2400">
                <a:latin typeface="黑体" charset="-122"/>
                <a:ea typeface="黑体" charset="-122"/>
              </a:rPr>
              <a:t>x = 10;</a:t>
            </a:r>
          </a:p>
          <a:p>
            <a:pPr eaLnBrk="1" fontAlgn="base" hangingPunct="1">
              <a:lnSpc>
                <a:spcPct val="100000"/>
              </a:lnSpc>
              <a:spcBef>
                <a:spcPct val="0"/>
              </a:spcBef>
              <a:buClrTx/>
              <a:buSzTx/>
              <a:buFontTx/>
              <a:buNone/>
            </a:pPr>
            <a:r>
              <a:rPr kumimoji="0" lang="en-US" altLang="ja-JP" sz="2400">
                <a:latin typeface="黑体" charset="-122"/>
                <a:ea typeface="黑体" charset="-122"/>
              </a:rPr>
              <a:t>y = </a:t>
            </a:r>
            <a:r>
              <a:rPr kumimoji="0" lang="en-US" altLang="zh-CN" sz="2400">
                <a:latin typeface="黑体" charset="-122"/>
                <a:ea typeface="黑体" charset="-122"/>
              </a:rPr>
              <a:t>15</a:t>
            </a:r>
            <a:r>
              <a:rPr kumimoji="0" lang="en-US" altLang="ja-JP" sz="2400">
                <a:latin typeface="黑体" charset="-122"/>
                <a:ea typeface="黑体" charset="-122"/>
              </a:rPr>
              <a:t>;</a:t>
            </a:r>
          </a:p>
          <a:p>
            <a:pPr eaLnBrk="1" fontAlgn="base" hangingPunct="1">
              <a:lnSpc>
                <a:spcPct val="100000"/>
              </a:lnSpc>
              <a:spcBef>
                <a:spcPct val="0"/>
              </a:spcBef>
              <a:buClrTx/>
              <a:buSzTx/>
              <a:buFontTx/>
              <a:buNone/>
            </a:pPr>
            <a:r>
              <a:rPr kumimoji="0" lang="en-US" altLang="ja-JP" sz="2400">
                <a:latin typeface="黑体" charset="-122"/>
                <a:ea typeface="黑体" charset="-122"/>
              </a:rPr>
              <a:t>z=Abc(</a:t>
            </a:r>
            <a:r>
              <a:rPr kumimoji="0" lang="en-US" altLang="zh-CN" sz="2400">
                <a:latin typeface="黑体" charset="-122"/>
                <a:ea typeface="黑体" charset="-122"/>
              </a:rPr>
              <a:t>m</a:t>
            </a:r>
            <a:r>
              <a:rPr kumimoji="0" lang="en-US" altLang="ja-JP" sz="2400">
                <a:latin typeface="黑体" charset="-122"/>
                <a:ea typeface="黑体" charset="-122"/>
              </a:rPr>
              <a:t>,x,y)</a:t>
            </a:r>
            <a:r>
              <a:rPr kumimoji="0" lang="en-US" altLang="zh-CN" sz="2400">
                <a:latin typeface="黑体" charset="-122"/>
                <a:ea typeface="黑体" charset="-122"/>
              </a:rPr>
              <a:t>;</a:t>
            </a:r>
            <a:endParaRPr kumimoji="0" lang="en-US" altLang="ja-JP" sz="2400">
              <a:latin typeface="黑体" charset="-122"/>
              <a:ea typeface="黑体" charset="-122"/>
            </a:endParaRPr>
          </a:p>
        </p:txBody>
      </p:sp>
      <p:sp>
        <p:nvSpPr>
          <p:cNvPr id="619541" name="Rectangle 21"/>
          <p:cNvSpPr>
            <a:spLocks noChangeArrowheads="1"/>
          </p:cNvSpPr>
          <p:nvPr/>
        </p:nvSpPr>
        <p:spPr bwMode="auto">
          <a:xfrm>
            <a:off x="2281238" y="410527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m</a:t>
            </a:r>
          </a:p>
        </p:txBody>
      </p:sp>
      <p:sp>
        <p:nvSpPr>
          <p:cNvPr id="619542" name="Rectangle 22"/>
          <p:cNvSpPr>
            <a:spLocks noChangeArrowheads="1"/>
          </p:cNvSpPr>
          <p:nvPr/>
        </p:nvSpPr>
        <p:spPr bwMode="auto">
          <a:xfrm>
            <a:off x="2195513" y="40862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kumimoji="0" lang="zh-CN" altLang="zh-CN" sz="2400">
              <a:solidFill>
                <a:schemeClr val="tx1"/>
              </a:solidFill>
              <a:latin typeface="Arial" charset="0"/>
            </a:endParaRPr>
          </a:p>
        </p:txBody>
      </p:sp>
      <p:grpSp>
        <p:nvGrpSpPr>
          <p:cNvPr id="15383" name="Group 23"/>
          <p:cNvGrpSpPr>
            <a:grpSpLocks/>
          </p:cNvGrpSpPr>
          <p:nvPr/>
        </p:nvGrpSpPr>
        <p:grpSpPr bwMode="auto">
          <a:xfrm>
            <a:off x="2625725" y="4165600"/>
            <a:ext cx="793750" cy="336550"/>
            <a:chOff x="1662" y="2649"/>
            <a:chExt cx="668" cy="212"/>
          </a:xfrm>
        </p:grpSpPr>
        <p:sp>
          <p:nvSpPr>
            <p:cNvPr id="15404" name="Rectangle 24"/>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5405" name="Text Box 25"/>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5406" name="Rectangle 26"/>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5407" name="Text Box 27"/>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20</a:t>
              </a:r>
            </a:p>
          </p:txBody>
        </p:sp>
      </p:grpSp>
      <p:sp>
        <p:nvSpPr>
          <p:cNvPr id="619548" name="Rectangle 28"/>
          <p:cNvSpPr>
            <a:spLocks noChangeArrowheads="1"/>
          </p:cNvSpPr>
          <p:nvPr/>
        </p:nvSpPr>
        <p:spPr bwMode="auto">
          <a:xfrm>
            <a:off x="2293938" y="48323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x</a:t>
            </a:r>
          </a:p>
        </p:txBody>
      </p:sp>
      <p:grpSp>
        <p:nvGrpSpPr>
          <p:cNvPr id="15385" name="Group 29"/>
          <p:cNvGrpSpPr>
            <a:grpSpLocks/>
          </p:cNvGrpSpPr>
          <p:nvPr/>
        </p:nvGrpSpPr>
        <p:grpSpPr bwMode="auto">
          <a:xfrm>
            <a:off x="2663825" y="4892675"/>
            <a:ext cx="793750" cy="336550"/>
            <a:chOff x="1662" y="2649"/>
            <a:chExt cx="668" cy="212"/>
          </a:xfrm>
        </p:grpSpPr>
        <p:sp>
          <p:nvSpPr>
            <p:cNvPr id="15400" name="Rectangle 30"/>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5401" name="Text Box 31"/>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5402" name="Rectangle 32"/>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5403" name="Text Box 33"/>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10</a:t>
              </a:r>
            </a:p>
          </p:txBody>
        </p:sp>
      </p:grpSp>
      <p:grpSp>
        <p:nvGrpSpPr>
          <p:cNvPr id="15386" name="Group 34"/>
          <p:cNvGrpSpPr>
            <a:grpSpLocks/>
          </p:cNvGrpSpPr>
          <p:nvPr/>
        </p:nvGrpSpPr>
        <p:grpSpPr bwMode="auto">
          <a:xfrm>
            <a:off x="2268538" y="5492750"/>
            <a:ext cx="1163637" cy="457200"/>
            <a:chOff x="1445" y="3044"/>
            <a:chExt cx="733" cy="288"/>
          </a:xfrm>
        </p:grpSpPr>
        <p:sp>
          <p:nvSpPr>
            <p:cNvPr id="15394" name="Rectangle 35"/>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2400">
                  <a:solidFill>
                    <a:schemeClr val="tx1"/>
                  </a:solidFill>
                  <a:latin typeface="Arial" charset="0"/>
                  <a:ea typeface="MS PGothic" charset="-128"/>
                </a:rPr>
                <a:t>y</a:t>
              </a:r>
            </a:p>
          </p:txBody>
        </p:sp>
        <p:grpSp>
          <p:nvGrpSpPr>
            <p:cNvPr id="15395" name="Group 36"/>
            <p:cNvGrpSpPr>
              <a:grpSpLocks/>
            </p:cNvGrpSpPr>
            <p:nvPr/>
          </p:nvGrpSpPr>
          <p:grpSpPr bwMode="auto">
            <a:xfrm>
              <a:off x="1678" y="3082"/>
              <a:ext cx="500" cy="212"/>
              <a:chOff x="1662" y="2649"/>
              <a:chExt cx="668" cy="212"/>
            </a:xfrm>
          </p:grpSpPr>
          <p:sp>
            <p:nvSpPr>
              <p:cNvPr id="15396" name="Rectangle 37"/>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5397" name="Text Box 38"/>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5398" name="Rectangle 39"/>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5399" name="Text Box 40"/>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15</a:t>
                </a:r>
              </a:p>
            </p:txBody>
          </p:sp>
        </p:grpSp>
      </p:grpSp>
      <p:grpSp>
        <p:nvGrpSpPr>
          <p:cNvPr id="15387" name="Group 41"/>
          <p:cNvGrpSpPr>
            <a:grpSpLocks/>
          </p:cNvGrpSpPr>
          <p:nvPr/>
        </p:nvGrpSpPr>
        <p:grpSpPr bwMode="auto">
          <a:xfrm>
            <a:off x="3851275" y="4076700"/>
            <a:ext cx="1162050" cy="457200"/>
            <a:chOff x="1445" y="3044"/>
            <a:chExt cx="732" cy="288"/>
          </a:xfrm>
        </p:grpSpPr>
        <p:sp>
          <p:nvSpPr>
            <p:cNvPr id="15388" name="Rectangle 42"/>
            <p:cNvSpPr>
              <a:spLocks noChangeArrowheads="1"/>
            </p:cNvSpPr>
            <p:nvPr/>
          </p:nvSpPr>
          <p:spPr bwMode="auto">
            <a:xfrm>
              <a:off x="1445" y="30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2400">
                  <a:solidFill>
                    <a:schemeClr val="tx1"/>
                  </a:solidFill>
                  <a:latin typeface="Arial" charset="0"/>
                </a:rPr>
                <a:t>z</a:t>
              </a:r>
            </a:p>
          </p:txBody>
        </p:sp>
        <p:grpSp>
          <p:nvGrpSpPr>
            <p:cNvPr id="15389" name="Group 43"/>
            <p:cNvGrpSpPr>
              <a:grpSpLocks/>
            </p:cNvGrpSpPr>
            <p:nvPr/>
          </p:nvGrpSpPr>
          <p:grpSpPr bwMode="auto">
            <a:xfrm>
              <a:off x="1677" y="3082"/>
              <a:ext cx="500" cy="213"/>
              <a:chOff x="1662" y="2649"/>
              <a:chExt cx="668" cy="213"/>
            </a:xfrm>
          </p:grpSpPr>
          <p:sp>
            <p:nvSpPr>
              <p:cNvPr id="15390" name="Rectangle 44"/>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5391" name="Text Box 45"/>
              <p:cNvSpPr txBox="1">
                <a:spLocks noChangeArrowheads="1"/>
              </p:cNvSpPr>
              <p:nvPr/>
            </p:nvSpPr>
            <p:spPr bwMode="auto">
              <a:xfrm>
                <a:off x="1861" y="2649"/>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ja-JP" sz="1600" b="1">
                    <a:ea typeface="MS PGothic" charset="-128"/>
                  </a:rPr>
                  <a:t>10</a:t>
                </a:r>
                <a:endParaRPr kumimoji="0" lang="en-US" altLang="zh-CN" sz="1600" b="1">
                  <a:ea typeface="MS PGothic" charset="-128"/>
                </a:endParaRPr>
              </a:p>
            </p:txBody>
          </p:sp>
          <p:sp>
            <p:nvSpPr>
              <p:cNvPr id="15392" name="Rectangle 46"/>
              <p:cNvSpPr>
                <a:spLocks noChangeArrowheads="1"/>
              </p:cNvSpPr>
              <p:nvPr/>
            </p:nvSpPr>
            <p:spPr bwMode="auto">
              <a:xfrm>
                <a:off x="1662" y="2654"/>
                <a:ext cx="668" cy="199"/>
              </a:xfrm>
              <a:prstGeom prst="rect">
                <a:avLst/>
              </a:prstGeom>
              <a:solidFill>
                <a:schemeClr val="bg1"/>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endParaRPr lang="zh-CN" altLang="en-US" sz="2400">
                  <a:solidFill>
                    <a:schemeClr val="tx1"/>
                  </a:solidFill>
                  <a:latin typeface="黑体" charset="-122"/>
                  <a:ea typeface="黑体" charset="-122"/>
                </a:endParaRPr>
              </a:p>
            </p:txBody>
          </p:sp>
          <p:sp>
            <p:nvSpPr>
              <p:cNvPr id="15393" name="Text Box 47"/>
              <p:cNvSpPr txBox="1">
                <a:spLocks noChangeArrowheads="1"/>
              </p:cNvSpPr>
              <p:nvPr/>
            </p:nvSpPr>
            <p:spPr bwMode="auto">
              <a:xfrm>
                <a:off x="1861" y="2649"/>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eaLnBrk="1" fontAlgn="base" hangingPunct="1">
                  <a:lnSpc>
                    <a:spcPct val="100000"/>
                  </a:lnSpc>
                  <a:spcBef>
                    <a:spcPct val="0"/>
                  </a:spcBef>
                  <a:buClrTx/>
                  <a:buSzTx/>
                  <a:buFontTx/>
                  <a:buNone/>
                </a:pPr>
                <a:r>
                  <a:rPr kumimoji="0" lang="en-US" altLang="zh-CN" sz="1600" b="1"/>
                  <a:t>184</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9535"/>
                                        </p:tgtEl>
                                        <p:attrNameLst>
                                          <p:attrName>style.visibility</p:attrName>
                                        </p:attrNameLst>
                                      </p:cBhvr>
                                      <p:to>
                                        <p:strVal val="visible"/>
                                      </p:to>
                                    </p:set>
                                    <p:anim calcmode="lin" valueType="num">
                                      <p:cBhvr additive="base">
                                        <p:cTn id="7" dur="500" fill="hold"/>
                                        <p:tgtEl>
                                          <p:spTgt spid="619535"/>
                                        </p:tgtEl>
                                        <p:attrNameLst>
                                          <p:attrName>ppt_x</p:attrName>
                                        </p:attrNameLst>
                                      </p:cBhvr>
                                      <p:tavLst>
                                        <p:tav tm="0">
                                          <p:val>
                                            <p:strVal val="0-#ppt_w/2"/>
                                          </p:val>
                                        </p:tav>
                                        <p:tav tm="100000">
                                          <p:val>
                                            <p:strVal val="#ppt_x"/>
                                          </p:val>
                                        </p:tav>
                                      </p:tavLst>
                                    </p:anim>
                                    <p:anim calcmode="lin" valueType="num">
                                      <p:cBhvr additive="base">
                                        <p:cTn id="8" dur="500" fill="hold"/>
                                        <p:tgtEl>
                                          <p:spTgt spid="6195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19532"/>
                                        </p:tgtEl>
                                        <p:attrNameLst>
                                          <p:attrName>style.visibility</p:attrName>
                                        </p:attrNameLst>
                                      </p:cBhvr>
                                      <p:to>
                                        <p:strVal val="visible"/>
                                      </p:to>
                                    </p:set>
                                    <p:animEffect transition="in" filter="wipe(left)">
                                      <p:cBhvr>
                                        <p:cTn id="12" dur="500"/>
                                        <p:tgtEl>
                                          <p:spTgt spid="619532"/>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619541"/>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nodePh="1">
                                  <p:stCondLst>
                                    <p:cond delay="0"/>
                                  </p:stCondLst>
                                  <p:endCondLst>
                                    <p:cond evt="begin" delay="0">
                                      <p:tn val="17"/>
                                    </p:cond>
                                  </p:endCondLst>
                                  <p:childTnLst>
                                    <p:set>
                                      <p:cBhvr>
                                        <p:cTn id="18" dur="1" fill="hold">
                                          <p:stCondLst>
                                            <p:cond delay="499"/>
                                          </p:stCondLst>
                                        </p:cTn>
                                        <p:tgtEl>
                                          <p:spTgt spid="619542"/>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619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32" grpId="0" animBg="1"/>
      <p:bldP spid="619535" grpId="0" animBg="1" autoUpdateAnimBg="0"/>
      <p:bldP spid="619541" grpId="0" autoUpdateAnimBg="0"/>
      <p:bldP spid="619542" grpId="0" autoUpdateAnimBg="0"/>
      <p:bldP spid="61954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BF16261-9827-4210-9660-EF384DE329A1}" type="datetime1">
              <a:rPr lang="en-US"/>
              <a:pPr>
                <a:defRPr/>
              </a:pPr>
              <a:t>4/19/19</a:t>
            </a:fld>
            <a:endParaRPr lang="en-US" altLang="zh-CN"/>
          </a:p>
        </p:txBody>
      </p:sp>
      <p:sp>
        <p:nvSpPr>
          <p:cNvPr id="17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a:lnSpc>
                <a:spcPct val="110000"/>
              </a:lnSpc>
              <a:spcBef>
                <a:spcPct val="20000"/>
              </a:spcBef>
              <a:buClr>
                <a:schemeClr val="hlink"/>
              </a:buClr>
              <a:buSzPct val="110000"/>
              <a:buFont typeface="Wingdings" charset="2"/>
              <a:buChar char="•"/>
              <a:defRPr kumimoji="1" sz="3200">
                <a:solidFill>
                  <a:srgbClr val="000000"/>
                </a:solidFill>
                <a:latin typeface="Courier New" charset="0"/>
                <a:ea typeface="宋体" charset="-122"/>
              </a:defRPr>
            </a:lvl1pPr>
            <a:lvl2pPr marL="742950" indent="-285750">
              <a:spcBef>
                <a:spcPct val="20000"/>
              </a:spcBef>
              <a:buClr>
                <a:schemeClr val="tx1"/>
              </a:buClr>
              <a:buSzPct val="60000"/>
              <a:buFont typeface="Wingdings" charset="2"/>
              <a:buChar char="–"/>
              <a:defRPr kumimoji="1" sz="2400">
                <a:solidFill>
                  <a:srgbClr val="000000"/>
                </a:solidFill>
                <a:latin typeface="Courier" charset="0"/>
                <a:ea typeface="宋体" charset="-122"/>
              </a:defRPr>
            </a:lvl2pPr>
            <a:lvl3pPr marL="1143000" indent="-228600">
              <a:spcBef>
                <a:spcPct val="20000"/>
              </a:spcBef>
              <a:buClr>
                <a:schemeClr val="hlink"/>
              </a:buClr>
              <a:buSzPct val="95000"/>
              <a:buFont typeface="Wingdings" charset="2"/>
              <a:buChar char="•"/>
              <a:defRPr kumimoji="1" sz="2000">
                <a:solidFill>
                  <a:srgbClr val="000000"/>
                </a:solidFill>
                <a:latin typeface="Courier" charset="0"/>
                <a:ea typeface="宋体" charset="-122"/>
              </a:defRPr>
            </a:lvl3pPr>
            <a:lvl4pPr marL="1600200" indent="-228600">
              <a:spcBef>
                <a:spcPct val="20000"/>
              </a:spcBef>
              <a:buClr>
                <a:schemeClr val="tx1"/>
              </a:buClr>
              <a:buSzPct val="65000"/>
              <a:buFont typeface="Wingdings" charset="2"/>
              <a:buChar char="–"/>
              <a:defRPr kumimoji="1" sz="2000">
                <a:solidFill>
                  <a:srgbClr val="000000"/>
                </a:solidFill>
                <a:latin typeface="Courier" charset="0"/>
                <a:ea typeface="宋体" charset="-122"/>
              </a:defRPr>
            </a:lvl4pPr>
            <a:lvl5pPr marL="2057400" indent="-228600">
              <a:spcBef>
                <a:spcPct val="20000"/>
              </a:spcBef>
              <a:buClr>
                <a:schemeClr val="hlink"/>
              </a:buClr>
              <a:buSzPct val="60000"/>
              <a:buFont typeface="Wingdings" charset="2"/>
              <a:buChar char="»"/>
              <a:defRPr kumimoji="1" sz="1600">
                <a:solidFill>
                  <a:srgbClr val="000000"/>
                </a:solidFill>
                <a:latin typeface="Courier" charset="0"/>
                <a:ea typeface="宋体" charset="-122"/>
              </a:defRPr>
            </a:lvl5pPr>
            <a:lvl6pPr marL="25146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6pPr>
            <a:lvl7pPr marL="29718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7pPr>
            <a:lvl8pPr marL="34290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8pPr>
            <a:lvl9pPr marL="3886200" indent="-228600" eaLnBrk="0" fontAlgn="base" hangingPunct="0">
              <a:spcBef>
                <a:spcPct val="20000"/>
              </a:spcBef>
              <a:spcAft>
                <a:spcPct val="0"/>
              </a:spcAft>
              <a:buClr>
                <a:schemeClr val="hlink"/>
              </a:buClr>
              <a:buSzPct val="60000"/>
              <a:buFont typeface="Wingdings" charset="2"/>
              <a:buChar char="»"/>
              <a:defRPr kumimoji="1" sz="1600">
                <a:solidFill>
                  <a:srgbClr val="000000"/>
                </a:solidFill>
                <a:latin typeface="Courier" charset="0"/>
                <a:ea typeface="宋体" charset="-122"/>
              </a:defRPr>
            </a:lvl9pPr>
          </a:lstStyle>
          <a:p>
            <a:pPr fontAlgn="base">
              <a:lnSpc>
                <a:spcPct val="100000"/>
              </a:lnSpc>
              <a:spcBef>
                <a:spcPct val="0"/>
              </a:spcBef>
              <a:buClrTx/>
              <a:buSzTx/>
              <a:buFontTx/>
              <a:buNone/>
            </a:pPr>
            <a:fld id="{9D5C460B-C4F8-0D4D-A949-DFE386CAB349}" type="slidenum">
              <a:rPr kumimoji="0" lang="en-US" altLang="zh-CN" sz="1400">
                <a:solidFill>
                  <a:schemeClr val="tx1"/>
                </a:solidFill>
                <a:latin typeface="Tahoma" charset="0"/>
              </a:rPr>
              <a:pPr fontAlgn="base">
                <a:lnSpc>
                  <a:spcPct val="100000"/>
                </a:lnSpc>
                <a:spcBef>
                  <a:spcPct val="0"/>
                </a:spcBef>
                <a:buClrTx/>
                <a:buSzTx/>
                <a:buFontTx/>
                <a:buNone/>
              </a:pPr>
              <a:t>9</a:t>
            </a:fld>
            <a:endParaRPr kumimoji="0" lang="en-US" altLang="zh-CN" sz="1400">
              <a:solidFill>
                <a:schemeClr val="tx1"/>
              </a:solidFill>
              <a:latin typeface="Tahoma" charset="0"/>
            </a:endParaRPr>
          </a:p>
        </p:txBody>
      </p:sp>
      <p:sp>
        <p:nvSpPr>
          <p:cNvPr id="17412" name="Rectangle 2" descr="Rectangle: Click to edit Master text styles&#10;Second level&#10;Third level&#10;Fourth level&#10;Fifth level"/>
          <p:cNvSpPr>
            <a:spLocks noGrp="1" noChangeArrowheads="1"/>
          </p:cNvSpPr>
          <p:nvPr>
            <p:ph type="body" idx="1"/>
          </p:nvPr>
        </p:nvSpPr>
        <p:spPr>
          <a:xfrm>
            <a:off x="685800" y="1600200"/>
            <a:ext cx="7924800" cy="5105400"/>
          </a:xfrm>
        </p:spPr>
        <p:txBody>
          <a:bodyPr/>
          <a:lstStyle/>
          <a:p>
            <a:pPr marL="914400" lvl="1" indent="-457200" eaLnBrk="1" hangingPunct="1">
              <a:buFont typeface="Wingdings" charset="2"/>
              <a:buNone/>
            </a:pPr>
            <a:r>
              <a:rPr lang="zh-CN" altLang="en-US" sz="3200">
                <a:latin typeface="黑体" charset="-122"/>
                <a:ea typeface="黑体" charset="-122"/>
              </a:rPr>
              <a:t>程序</a:t>
            </a:r>
            <a:r>
              <a:rPr lang="en-US" altLang="zh-CN" sz="3200">
                <a:latin typeface="黑体" charset="-122"/>
                <a:ea typeface="黑体" charset="-122"/>
              </a:rPr>
              <a:t>1-2 </a:t>
            </a:r>
            <a:r>
              <a:rPr lang="zh-CN" altLang="en-US" sz="3200">
                <a:latin typeface="黑体" charset="-122"/>
                <a:ea typeface="黑体" charset="-122"/>
              </a:rPr>
              <a:t>计算一个浮点数表达式</a:t>
            </a:r>
          </a:p>
          <a:p>
            <a:pPr marL="914400" lvl="1" indent="-457200" eaLnBrk="1" hangingPunct="1">
              <a:buFont typeface="Wingdings" charset="2"/>
              <a:buNone/>
            </a:pPr>
            <a:r>
              <a:rPr lang="en-US" altLang="zh-CN" sz="3200">
                <a:latin typeface="黑体" charset="-122"/>
                <a:ea typeface="黑体" charset="-122"/>
              </a:rPr>
              <a:t>float Abc(float a, float b, float c)</a:t>
            </a:r>
          </a:p>
          <a:p>
            <a:pPr marL="914400" lvl="1" indent="-457200" eaLnBrk="1" hangingPunct="1">
              <a:buFont typeface="Wingdings" charset="2"/>
              <a:buNone/>
            </a:pPr>
            <a:r>
              <a:rPr lang="en-US" altLang="zh-CN" sz="3200">
                <a:latin typeface="黑体" charset="-122"/>
                <a:ea typeface="黑体" charset="-122"/>
              </a:rPr>
              <a:t>{</a:t>
            </a:r>
          </a:p>
          <a:p>
            <a:pPr marL="914400" lvl="1" indent="-457200" eaLnBrk="1" hangingPunct="1">
              <a:buFont typeface="Wingdings" charset="2"/>
              <a:buNone/>
            </a:pPr>
            <a:r>
              <a:rPr lang="en-US" altLang="zh-CN" sz="3200">
                <a:latin typeface="黑体" charset="-122"/>
                <a:ea typeface="黑体" charset="-122"/>
              </a:rPr>
              <a:t>	return a+b+b*c+4;</a:t>
            </a:r>
          </a:p>
          <a:p>
            <a:pPr marL="914400" lvl="1" indent="-457200" eaLnBrk="1" hangingPunct="1">
              <a:buFont typeface="Wingdings" charset="2"/>
              <a:buNone/>
            </a:pPr>
            <a:r>
              <a:rPr lang="en-US" altLang="zh-CN" sz="3200">
                <a:latin typeface="黑体" charset="-122"/>
                <a:ea typeface="黑体" charset="-122"/>
              </a:rPr>
              <a:t>}</a:t>
            </a:r>
          </a:p>
          <a:p>
            <a:pPr marL="914400" lvl="1" indent="-457200" eaLnBrk="1" hangingPunct="1">
              <a:buFont typeface="Wingdings" charset="2"/>
              <a:buNone/>
            </a:pPr>
            <a:endParaRPr lang="en-US" altLang="zh-CN" sz="3200">
              <a:latin typeface="黑体" charset="-122"/>
              <a:ea typeface="黑体" charset="-122"/>
            </a:endParaRPr>
          </a:p>
          <a:p>
            <a:pPr marL="914400" lvl="1" indent="-457200" eaLnBrk="1" hangingPunct="1">
              <a:buFont typeface="Wingdings" charset="2"/>
              <a:buNone/>
            </a:pPr>
            <a:endParaRPr lang="en-US" altLang="zh-CN" sz="3200">
              <a:latin typeface="黑体" charset="-122"/>
              <a:ea typeface="黑体" charset="-122"/>
            </a:endParaRPr>
          </a:p>
          <a:p>
            <a:pPr marL="914400" lvl="1" indent="-457200" eaLnBrk="1" hangingPunct="1">
              <a:buFont typeface="Wingdings" charset="2"/>
              <a:buNone/>
            </a:pPr>
            <a:r>
              <a:rPr lang="zh-CN" altLang="en-US" sz="3200">
                <a:solidFill>
                  <a:srgbClr val="FF0000"/>
                </a:solidFill>
                <a:latin typeface="黑体" charset="-122"/>
                <a:ea typeface="黑体" charset="-122"/>
              </a:rPr>
              <a:t>重新编写一个相应的函数？</a:t>
            </a:r>
            <a:endParaRPr lang="en-US" altLang="zh-CN" sz="3200">
              <a:solidFill>
                <a:srgbClr val="FF0000"/>
              </a:solidFill>
              <a:latin typeface="黑体" charset="-122"/>
              <a:ea typeface="黑体" charset="-122"/>
            </a:endParaRPr>
          </a:p>
        </p:txBody>
      </p:sp>
      <p:sp>
        <p:nvSpPr>
          <p:cNvPr id="17413" name="Rectangle 3"/>
          <p:cNvSpPr>
            <a:spLocks noGrp="1" noChangeArrowheads="1"/>
          </p:cNvSpPr>
          <p:nvPr>
            <p:ph type="title"/>
          </p:nvPr>
        </p:nvSpPr>
        <p:spPr>
          <a:xfrm>
            <a:off x="468313" y="557213"/>
            <a:ext cx="8783637" cy="550862"/>
          </a:xfrm>
          <a:noFill/>
        </p:spPr>
        <p:txBody>
          <a:bodyPr/>
          <a:lstStyle/>
          <a:p>
            <a:pPr marL="762000" indent="-762000" algn="l" eaLnBrk="1" hangingPunct="1"/>
            <a:r>
              <a:rPr lang="en-US" altLang="zh-CN">
                <a:latin typeface="黑体" charset="-122"/>
                <a:ea typeface="黑体" charset="-122"/>
              </a:rPr>
              <a:t>1.2.2</a:t>
            </a:r>
            <a:r>
              <a:rPr lang="zh-CN" altLang="en-US">
                <a:latin typeface="黑体" charset="-122"/>
                <a:ea typeface="黑体" charset="-122"/>
              </a:rPr>
              <a:t>模板函数</a:t>
            </a:r>
            <a:r>
              <a:rPr lang="en-US" altLang="zh-CN">
                <a:latin typeface="黑体" charset="-122"/>
                <a:ea typeface="黑体" charset="-122"/>
              </a:rPr>
              <a:t>(Template Functions)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Comic Sans MS"/>
        <a:ea typeface="宋体"/>
        <a:cs typeface=""/>
      </a:majorFont>
      <a:minorFont>
        <a:latin typeface="Courier New"/>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黑体" pitchFamily="2" charset="-122"/>
            <a:ea typeface="黑体"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4694</TotalTime>
  <Words>2109</Words>
  <Application>Microsoft Macintosh PowerPoint</Application>
  <PresentationFormat>On-screen Show (4:3)</PresentationFormat>
  <Paragraphs>521</Paragraphs>
  <Slides>34</Slides>
  <Notes>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8" baseType="lpstr">
      <vt:lpstr>黑体</vt:lpstr>
      <vt:lpstr>Arial</vt:lpstr>
      <vt:lpstr>Comic Sans MS</vt:lpstr>
      <vt:lpstr>宋体</vt:lpstr>
      <vt:lpstr>Courier New</vt:lpstr>
      <vt:lpstr>Wingdings</vt:lpstr>
      <vt:lpstr>Courier</vt:lpstr>
      <vt:lpstr>Times New Roman</vt:lpstr>
      <vt:lpstr>Tahoma</vt:lpstr>
      <vt:lpstr>MS PGothic</vt:lpstr>
      <vt:lpstr>隶书</vt:lpstr>
      <vt:lpstr>仿宋_GB2312</vt:lpstr>
      <vt:lpstr>Blueprint</vt:lpstr>
      <vt:lpstr>位图图像</vt:lpstr>
      <vt:lpstr>第1章</vt:lpstr>
      <vt:lpstr>本章内容：</vt:lpstr>
      <vt:lpstr>1.2 Functions and Parameters </vt:lpstr>
      <vt:lpstr>1.2.1传值参数(Value Parameters)</vt:lpstr>
      <vt:lpstr>传值传递模式- 1</vt:lpstr>
      <vt:lpstr>传值传递模式- 2</vt:lpstr>
      <vt:lpstr>传值传递模式- 3</vt:lpstr>
      <vt:lpstr>传值传递模式- 4</vt:lpstr>
      <vt:lpstr>1.2.2模板函数(Template Functions)</vt:lpstr>
      <vt:lpstr>1.2.3模板函数(Template Functions)</vt:lpstr>
      <vt:lpstr>模板函数使用示例</vt:lpstr>
      <vt:lpstr>1.2.3引用参数(Reference Parameters)</vt:lpstr>
      <vt:lpstr>1.2.3引用参数(Reference Parameters)</vt:lpstr>
      <vt:lpstr>传引用传递模式- 2</vt:lpstr>
      <vt:lpstr>传引用传递模式- 4</vt:lpstr>
      <vt:lpstr>1.2.4常量引用参数(Const Reference Parameters)</vt:lpstr>
      <vt:lpstr>编程建议:</vt:lpstr>
      <vt:lpstr>1.2.5返回值(Return Values)</vt:lpstr>
      <vt:lpstr>1.2.6递归函数(Recursive Functions)</vt:lpstr>
      <vt:lpstr>1.2.6 递归函数</vt:lpstr>
      <vt:lpstr>1.2.6 递归函数</vt:lpstr>
      <vt:lpstr>递归过程</vt:lpstr>
      <vt:lpstr>递归工作栈</vt:lpstr>
      <vt:lpstr>1.2.6 递归函数</vt:lpstr>
      <vt:lpstr>1.2.6 递归函数</vt:lpstr>
      <vt:lpstr>1.2.6 递归函数</vt:lpstr>
      <vt:lpstr>排列递归模拟</vt:lpstr>
      <vt:lpstr>排列递归实现</vt:lpstr>
      <vt:lpstr>1.2.6 递归函数</vt:lpstr>
      <vt:lpstr>1.2.6 递归函数</vt:lpstr>
      <vt:lpstr>1.2.6 递归函数</vt:lpstr>
      <vt:lpstr>1.2.6 递归函数</vt:lpstr>
      <vt:lpstr>1.2.6 递归函数</vt:lpstr>
      <vt:lpstr>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孙明</dc:creator>
  <cp:lastModifiedBy>Microsoft Office User</cp:lastModifiedBy>
  <cp:revision>875</cp:revision>
  <dcterms:created xsi:type="dcterms:W3CDTF">2001-04-03T10:49:17Z</dcterms:created>
  <dcterms:modified xsi:type="dcterms:W3CDTF">2019-04-19T09:13:05Z</dcterms:modified>
</cp:coreProperties>
</file>