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8BE4A2-25A6-31F1-CA6C-DF90F20D98D0}" v="2" dt="2025-01-13T11:41:22.199"/>
    <p1510:client id="{DA5A009D-CEE2-44A6-B1E7-B7AF285E0655}" v="12" dt="2025-01-13T14:46:08.244"/>
    <p1510:client id="{F681547A-A817-478D-8866-3939329C0B15}" v="1024" dt="2025-01-13T15:04:32.8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38CC9-0454-4B37-A1E3-7A498F75DBD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3AD83-96EC-4E81-8505-96A517F606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11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C27EB-93B2-631D-D20E-D8868030A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08E144-014B-9F68-6E56-64816C322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48103C-E549-D933-4B57-16F9CCAE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C740-19BE-4190-A506-765BA3A34D90}" type="datetime1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4AAA6D-7A18-31B7-ADFF-8627C6C6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Fabien THUNEVIN - Thomas BALMES - Malak ADAOU - Skander TRABELSI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BAF648-BACD-C05B-EB1A-D89011BF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7EE-78EB-4C05-AD5E-6718A83F3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33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C176A-D882-27A3-9C97-B6F70F41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BCF87E-F524-B9B5-E20C-522F3EF29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452B5D-3F43-7E76-E9C4-A310DE33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7CD4-4893-4F6B-9480-E5B45CBFF286}" type="datetime1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39A898-43BE-F6E0-8112-8DD6376F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Fabien THUNEVIN - Thomas BALMES - Malak ADAOU - Skander TRABELSI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14AD13-775C-477A-24AE-81B7FDE9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7EE-78EB-4C05-AD5E-6718A83F3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96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B8D343-E99D-EE1E-1603-A797BCB8E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64D3FB-B76B-5BBF-77A3-50645E38C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9C8C9A-444A-DD9D-C542-C672DBFF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00CB7-D715-4BDB-AD41-6CBC9BBDE93C}" type="datetime1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B00990-F7A0-7993-78D5-2024968C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Fabien THUNEVIN - Thomas BALMES - Malak ADAOU - Skander TRABELSI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D2A14C-E544-E023-DE71-ACEA966D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7EE-78EB-4C05-AD5E-6718A83F3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31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A7523-FFA3-40DE-9775-4EBC1849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D458A1-80B4-1348-0EDF-6BB0402DF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306E13-34AF-8F14-A922-F36E919C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6C48-6260-4D07-AA9C-79AE73A759C2}" type="datetime1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68FB5C-3FFF-704C-1E79-0C5603D6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Fabien THUNEVIN - Thomas BALMES - Malak ADAOU - Skander TRABELSI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AB9A5-C3FF-0D2F-B3A5-AE6A8D1B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7EE-78EB-4C05-AD5E-6718A83F3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08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74137A-E778-E7C6-DFCE-07C4CA23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835B08-1723-1300-0024-92F4E594F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B151A2-A61B-D98A-B5D0-7C63B853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A37F-58BF-450A-84F6-4573B214A6CF}" type="datetime1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D877CC-F0C8-32D6-830E-E3D4AA2D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Fabien THUNEVIN - Thomas BALMES - Malak ADAOU - Skander TRABELSI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B6BA2D-61C0-5785-7507-33ED5D4E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7EE-78EB-4C05-AD5E-6718A83F3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95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1C72C2-9010-FA45-C31A-5E098418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4C44F5-DE59-D96E-7924-C2960B9D4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076AB0-DD33-3B87-69BC-4E020326B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05F5DA-BBFC-F28E-2B1B-0AF1294B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F115-B152-4C14-8724-0320D78AB4DD}" type="datetime1">
              <a:rPr lang="fr-FR" smtClean="0"/>
              <a:t>13/01/2025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B20D6B-E57E-F4D7-0450-37A6A278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Fabien THUNEVIN - Thomas BALMES - Malak ADAOU - Skander TRABELSI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2D986E-6A71-3BC5-48D7-E0175310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7EE-78EB-4C05-AD5E-6718A83F3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04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9AFA9-A43B-EDDD-ABAB-4B2A3812F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543236-238F-7675-3DA3-0DB897085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50197E-AF8B-8F2A-F978-4DDD36374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2145C5-67DC-51E3-E386-724D3E27A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CD9944A-DB5D-5972-70A3-940F8A75E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2BAC96-29C5-379E-F37C-20B56CB6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478B-94AB-48F8-8F40-858FCA1C883B}" type="datetime1">
              <a:rPr lang="fr-FR" smtClean="0"/>
              <a:t>13/01/2025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EC2B02F-B023-8691-EC75-3BD97B20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Fabien THUNEVIN - Thomas BALMES - Malak ADAOU - Skander TRABELSI</a:t>
            </a:r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674D9C-A448-44AD-0890-15325A20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7EE-78EB-4C05-AD5E-6718A83F3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89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F2795-8D09-C809-483B-DFB7813C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ECE7FB-03D4-04CD-9A69-CC347208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DF7D-412D-4F33-A356-1DCF75F4BB9F}" type="datetime1">
              <a:rPr lang="fr-FR" smtClean="0"/>
              <a:t>13/01/2025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30CA05-812F-35CA-56C5-031804CA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Fabien THUNEVIN - Thomas BALMES - Malak ADAOU - Skander TRABELSI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423E75-48D3-CBE3-1140-30919D48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7EE-78EB-4C05-AD5E-6718A83F3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06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64C0228-413A-C741-18BF-9425AC7C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E9F6-04AD-4767-9D12-21563F5B7763}" type="datetime1">
              <a:rPr lang="fr-FR" smtClean="0"/>
              <a:t>13/01/2025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6D9521-7422-BD92-EEAB-2A0D0E13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Fabien THUNEVIN - Thomas BALMES - Malak ADAOU - Skander TRABELSI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E3A74F-04ED-C19C-F935-0DA42C0B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7EE-78EB-4C05-AD5E-6718A83F3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05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F6416-6CDA-059D-0314-14CF5B69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C3852-0C42-3EE0-36AD-EA1657BFF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FE43E-6F56-6E87-128F-55719AB2E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E075DE-92BA-522B-35DC-B7CA8164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3998B-0EBE-465A-A16B-56FFF8B60FEE}" type="datetime1">
              <a:rPr lang="fr-FR" smtClean="0"/>
              <a:t>13/01/2025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0F673F-84CF-A258-A3C1-317BEE45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Fabien THUNEVIN - Thomas BALMES - Malak ADAOU - Skander TRABELSI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F2508A-7728-2DBE-76DD-8292CB68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7EE-78EB-4C05-AD5E-6718A83F3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91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76BF-EE6B-EB5D-D033-FFC71766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454638-5E47-0E42-DDB3-6C6A268C4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B59B93-7355-6C91-7D38-239767A9C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2F80AE-B301-6E9D-F361-A88386CB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D07C-BDD2-4387-8EB2-E4B89C015FD2}" type="datetime1">
              <a:rPr lang="fr-FR" smtClean="0"/>
              <a:t>13/01/2025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3109AC-C1DF-B119-1B91-8CB02FCB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Fabien THUNEVIN - Thomas BALMES - Malak ADAOU - Skander TRABELSI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720AEB-E745-76EB-B381-482E825F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7EE-78EB-4C05-AD5E-6718A83F3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81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EDDE056-FFC8-2EB0-D5C5-AB1B9B18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B35251-154E-1712-0DF6-78D74181A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4A761C-F9BA-E08C-E339-465E34033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929E59-7433-4DA0-8F12-231F22AF5F75}" type="datetime1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E36498-EBBB-5F1F-409F-901E9157D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sv-SE"/>
              <a:t>Fabien THUNEVIN - Thomas BALMES - Malak ADAOU - Skander TRABELSI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0F5F9A-120A-C6F2-2364-1040DD8CE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D197EE-78EB-4C05-AD5E-6718A83F30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21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DB0DF-1B9E-FA23-6A2D-BF2C90914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Soutenance IF3B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71F9BC-630B-6184-CB84-AAC97F05C2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Contrôle d’accès au bâtiment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C0925F-469A-8CA4-4810-4AC251EC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7EE-78EB-4C05-AD5E-6718A83F3027}" type="slidenum">
              <a:rPr lang="fr-FR" smtClean="0"/>
              <a:t>1</a:t>
            </a:fld>
            <a:endParaRPr lang="fr-FR"/>
          </a:p>
        </p:txBody>
      </p:sp>
      <p:sp>
        <p:nvSpPr>
          <p:cNvPr id="6" name="Espace réservé du pied de page 3">
            <a:extLst>
              <a:ext uri="{FF2B5EF4-FFF2-40B4-BE49-F238E27FC236}">
                <a16:creationId xmlns:a16="http://schemas.microsoft.com/office/drawing/2014/main" id="{77677D44-3FD0-5AF6-9E6B-13CE31D4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1849" y="6356350"/>
            <a:ext cx="5228303" cy="365125"/>
          </a:xfrm>
        </p:spPr>
        <p:txBody>
          <a:bodyPr/>
          <a:lstStyle/>
          <a:p>
            <a:r>
              <a:rPr lang="sv-SE"/>
              <a:t>Fabien THUNEVIN - Thomas BALMES - Malak ADAOU - Skander TRABELSI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397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3533E-12A3-B943-DDC1-4B5B23429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0BFAF-0C63-25B5-A9D3-92B14A831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3725"/>
            <a:ext cx="9144000" cy="1006475"/>
          </a:xfrm>
        </p:spPr>
        <p:txBody>
          <a:bodyPr/>
          <a:lstStyle/>
          <a:p>
            <a:r>
              <a:rPr lang="fr-FR"/>
              <a:t>Logigramme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5CFABB-E59E-3FBD-F076-EDD58466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7EE-78EB-4C05-AD5E-6718A83F3027}" type="slidenum">
              <a:rPr lang="fr-FR" smtClean="0"/>
              <a:t>10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24E3D6-8B2C-6C45-8509-2842D509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Fabien THUNEVIN - Thomas BALMES - Malak ADAOU - Skander TRABELSI</a:t>
            </a:r>
            <a:endParaRPr lang="fr-FR"/>
          </a:p>
        </p:txBody>
      </p:sp>
      <p:pic>
        <p:nvPicPr>
          <p:cNvPr id="6" name="Image 5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7821223E-8052-C305-2C92-8E1FD35DA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372" y="1016000"/>
            <a:ext cx="46863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598AA-6F52-4127-7C81-EF77D3CD4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5CD7B-910C-FD36-25C5-98D98D5AA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3725"/>
            <a:ext cx="9144000" cy="1006475"/>
          </a:xfrm>
        </p:spPr>
        <p:txBody>
          <a:bodyPr/>
          <a:lstStyle/>
          <a:p>
            <a:r>
              <a:rPr lang="fr-FR"/>
              <a:t>Intégration de NodeRed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6827E4-ECB2-7BEE-74E2-0C162BE0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7EE-78EB-4C05-AD5E-6718A83F3027}" type="slidenum">
              <a:rPr lang="fr-FR" smtClean="0"/>
              <a:t>11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81E9D4-AF3B-A93F-2F80-E701D84F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Fabien THUNEVIN - Thomas BALMES - Malak ADAOU - Skander TRABELSI</a:t>
            </a:r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9D2871E-799D-B0CE-CFBD-C4E55CFDC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3426"/>
            <a:ext cx="12192000" cy="330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04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53761-3A91-8316-9BEC-800B5C977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49EEE-7A3D-BC81-00FE-9B3240013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3725"/>
            <a:ext cx="9144000" cy="1006475"/>
          </a:xfrm>
        </p:spPr>
        <p:txBody>
          <a:bodyPr/>
          <a:lstStyle/>
          <a:p>
            <a:r>
              <a:rPr lang="fr-FR"/>
              <a:t>Intégration de NodeRed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89AE6C-C3C8-33FF-74C2-DF25B2CB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7EE-78EB-4C05-AD5E-6718A83F3027}" type="slidenum">
              <a:rPr lang="fr-FR" smtClean="0"/>
              <a:t>12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96D204-4622-0E28-3EA4-2F8F1145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Fabien THUNEVIN - Thomas BALMES - Malak ADAOU - Skander TRABELSI</a:t>
            </a:r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46729D0-B696-A28C-91D0-800619C32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23" y="1540770"/>
            <a:ext cx="9426677" cy="472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3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25622-8A35-DBF8-4A26-F61B47C3C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6717C-08D3-E4C0-3507-5553EE34B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3725"/>
            <a:ext cx="9144000" cy="1006475"/>
          </a:xfrm>
        </p:spPr>
        <p:txBody>
          <a:bodyPr/>
          <a:lstStyle/>
          <a:p>
            <a:r>
              <a:rPr lang="fr-FR"/>
              <a:t>Contexte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6E8B5B-47C8-7F2A-B639-A0AF7848C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1773238"/>
            <a:ext cx="9144000" cy="5186362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/>
              <a:t>Système connecté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/>
              <a:t>Sécuriser un accès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/>
              <a:t>Garder un aspect simple mais efficace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3F513B-F6DD-5C3A-E7D8-BDA1940F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7EE-78EB-4C05-AD5E-6718A83F3027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B65E46-1731-9778-BA94-D6F7D823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Fabien THUNEVIN - Thomas BALMES - Malak ADAOU - Skander TRABELSI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95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C6B99-234B-27E2-C291-CC22BD274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8807AC-E7C9-492D-747A-A4DE8F784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3725"/>
            <a:ext cx="9144000" cy="1006475"/>
          </a:xfrm>
        </p:spPr>
        <p:txBody>
          <a:bodyPr/>
          <a:lstStyle/>
          <a:p>
            <a:r>
              <a:rPr lang="fr-FR"/>
              <a:t>Identification des problèmes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66AFE9-70FC-42E7-A47D-DF12B0914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1773238"/>
            <a:ext cx="9144000" cy="5186362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/>
              <a:t>Comment ouvrir la porte ?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BDD349-59C6-8634-03FA-3C8F28A5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7EE-78EB-4C05-AD5E-6718A83F3027}" type="slidenum">
              <a:rPr lang="fr-FR" smtClean="0"/>
              <a:t>3</a:t>
            </a:fld>
            <a:endParaRPr lang="fr-FR"/>
          </a:p>
        </p:txBody>
      </p:sp>
      <p:pic>
        <p:nvPicPr>
          <p:cNvPr id="1026" name="Picture 2" descr="porte coulissante - Français - Arduino Forum">
            <a:extLst>
              <a:ext uri="{FF2B5EF4-FFF2-40B4-BE49-F238E27FC236}">
                <a16:creationId xmlns:a16="http://schemas.microsoft.com/office/drawing/2014/main" id="{61BE7F07-E7E4-827A-5104-12BDD15BA1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09"/>
          <a:stretch/>
        </p:blipFill>
        <p:spPr bwMode="auto">
          <a:xfrm rot="10800000">
            <a:off x="7918450" y="1773238"/>
            <a:ext cx="3562350" cy="283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D060EA8-43BB-E90B-470B-FE9E568171C8}"/>
              </a:ext>
            </a:extLst>
          </p:cNvPr>
          <p:cNvSpPr txBox="1"/>
          <p:nvPr/>
        </p:nvSpPr>
        <p:spPr>
          <a:xfrm>
            <a:off x="7918450" y="4677219"/>
            <a:ext cx="343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Image d’internet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2554E81-A636-5CA1-7A14-769CB15258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8" t="22123" r="13553" b="22434"/>
          <a:stretch/>
        </p:blipFill>
        <p:spPr bwMode="auto">
          <a:xfrm>
            <a:off x="1229032" y="2784686"/>
            <a:ext cx="3844413" cy="357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D2BF5FA-6937-5E2F-86F0-B9E2AB6B1BBC}"/>
              </a:ext>
            </a:extLst>
          </p:cNvPr>
          <p:cNvSpPr txBox="1"/>
          <p:nvPr/>
        </p:nvSpPr>
        <p:spPr>
          <a:xfrm>
            <a:off x="4483100" y="5987018"/>
            <a:ext cx="343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Image de la maquette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1F7D64A-F034-B8B6-3052-CFCA6A60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Fabien THUNEVIN - Thomas BALMES - Malak ADAOU - Skander TRABELSI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46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F8FAE-BD4A-9094-1838-F8D12A961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DBEF2-9F61-CF3A-7D38-AFC37FD9A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3725"/>
            <a:ext cx="9144000" cy="1006475"/>
          </a:xfrm>
        </p:spPr>
        <p:txBody>
          <a:bodyPr/>
          <a:lstStyle/>
          <a:p>
            <a:r>
              <a:rPr lang="fr-FR"/>
              <a:t>Problèmes rencontrés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B10277-8871-5E66-8A3A-467B0D8E8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1773238"/>
            <a:ext cx="9144000" cy="5186362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/>
              <a:t>?????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D31858-7B55-DACF-D4F2-6981A56A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7EE-78EB-4C05-AD5E-6718A83F3027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0E709D52-C1F3-A127-82C1-6CB81B45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Fabien THUNEVIN - Thomas BALMES - Malak ADAOU - Skander TRABELSI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80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6BC0D-5F7F-3AFE-5E70-FA79858D6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74883A-349B-7E21-4C70-00AB52ACD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3725"/>
            <a:ext cx="9144000" cy="1006475"/>
          </a:xfrm>
        </p:spPr>
        <p:txBody>
          <a:bodyPr/>
          <a:lstStyle/>
          <a:p>
            <a:r>
              <a:rPr lang="fr-FR"/>
              <a:t>Capteurs / Actionneurs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55FC0D-D830-B0E3-ACFB-14A7F730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7EE-78EB-4C05-AD5E-6718A83F3027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EEF52E4-3163-0572-F8A5-49EDB795F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028339"/>
              </p:ext>
            </p:extLst>
          </p:nvPr>
        </p:nvGraphicFramePr>
        <p:xfrm>
          <a:off x="2032000" y="2130577"/>
          <a:ext cx="8128000" cy="2594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772002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95507165"/>
                    </a:ext>
                  </a:extLst>
                </a:gridCol>
              </a:tblGrid>
              <a:tr h="648649">
                <a:tc>
                  <a:txBody>
                    <a:bodyPr/>
                    <a:lstStyle/>
                    <a:p>
                      <a:r>
                        <a:rPr lang="fr-FR"/>
                        <a:t>Capteurs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Actionneurs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845127"/>
                  </a:ext>
                </a:extLst>
              </a:tr>
              <a:tr h="648649">
                <a:tc>
                  <a:txBody>
                    <a:bodyPr/>
                    <a:lstStyle/>
                    <a:p>
                      <a:r>
                        <a:rPr lang="fr-FR"/>
                        <a:t>RFID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Afficheur OLED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99830"/>
                  </a:ext>
                </a:extLst>
              </a:tr>
              <a:tr h="648649">
                <a:tc>
                  <a:txBody>
                    <a:bodyPr/>
                    <a:lstStyle/>
                    <a:p>
                      <a:r>
                        <a:rPr lang="fr-FR" err="1"/>
                        <a:t>Keypad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Moteur stepper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14599"/>
                  </a:ext>
                </a:extLst>
              </a:tr>
              <a:tr h="648649">
                <a:tc>
                  <a:txBody>
                    <a:bodyPr/>
                    <a:lstStyle/>
                    <a:p>
                      <a:r>
                        <a:rPr lang="fr-FR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Serrure à solénoïde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659370"/>
                  </a:ext>
                </a:extLst>
              </a:tr>
            </a:tbl>
          </a:graphicData>
        </a:graphic>
      </p:graphicFrame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C9CB7D-2DE8-7B5D-30F0-4AF8D84A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Fabien THUNEVIN - Thomas BALMES - Malak ADAOU - Skander TRABELSI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31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128A3-C8D5-FD8F-4A6E-F25EE640F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21AE9-D8E3-5EAF-0623-10AF75D69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3725"/>
            <a:ext cx="9144000" cy="1006475"/>
          </a:xfrm>
        </p:spPr>
        <p:txBody>
          <a:bodyPr/>
          <a:lstStyle/>
          <a:p>
            <a:r>
              <a:rPr lang="fr-FR"/>
              <a:t>Répartition des tâches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9C42AE-5EF0-1714-0097-79A6B029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7EE-78EB-4C05-AD5E-6718A83F3027}" type="slidenum">
              <a:rPr lang="fr-FR" smtClean="0"/>
              <a:t>6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553C91-6175-25F9-8DA4-3AAF6E96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Fabien THUNEVIN - Thomas BALMES - Malak ADAOU - Skander TRABELSI</a:t>
            </a:r>
            <a:endParaRPr lang="fr-FR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F97F2169-6F53-6943-7818-654C0D3F9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1600200"/>
            <a:ext cx="10840334" cy="475615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u="sng"/>
              <a:t>Conception hardware :</a:t>
            </a:r>
            <a:r>
              <a:rPr lang="fr-FR" sz="2800"/>
              <a:t> Malak ADAOU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u="sng"/>
              <a:t>Câblage :</a:t>
            </a:r>
            <a:r>
              <a:rPr lang="fr-FR" sz="2800"/>
              <a:t> Thomas BALMES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u="sng"/>
              <a:t>Conception software (capteurs, actionneurs, communication MQTT via wifi) :</a:t>
            </a:r>
            <a:r>
              <a:rPr lang="fr-FR" sz="2800"/>
              <a:t> Fabien THUNEVIN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800" u="sng"/>
              <a:t>Mise en place du serveur NodeRed :</a:t>
            </a:r>
            <a:r>
              <a:rPr lang="fr-FR" sz="2800"/>
              <a:t> Fabien THUNEVIN</a:t>
            </a:r>
          </a:p>
        </p:txBody>
      </p:sp>
    </p:spTree>
    <p:extLst>
      <p:ext uri="{BB962C8B-B14F-4D97-AF65-F5344CB8AC3E}">
        <p14:creationId xmlns:p14="http://schemas.microsoft.com/office/powerpoint/2010/main" val="210242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F4B6E-9F5E-FA1B-E902-C6E8EFB2B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5C70B-BC3D-8E67-AAAC-D03DD64E6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3725"/>
            <a:ext cx="9144000" cy="1006475"/>
          </a:xfrm>
        </p:spPr>
        <p:txBody>
          <a:bodyPr/>
          <a:lstStyle/>
          <a:p>
            <a:r>
              <a:rPr lang="fr-FR"/>
              <a:t>Conception hardware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FCFDC0-7530-BBD1-44A1-ABB8B61F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7EE-78EB-4C05-AD5E-6718A83F3027}" type="slidenum">
              <a:rPr lang="fr-FR" smtClean="0"/>
              <a:t>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6CF86C1-5D65-F589-7748-578D2AC3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Fabien THUNEVIN - Thomas BALMES - Malak ADAOU - Skander TRABELSI</a:t>
            </a:r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D7F1C26-57EF-31FE-2601-A9143C196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4091" l="4469" r="99255">
                        <a14:foregroundMark x1="10894" y1="25455" x2="10894" y2="25455"/>
                        <a14:foregroundMark x1="11359" y1="32273" x2="11359" y2="32273"/>
                        <a14:foregroundMark x1="11546" y1="32727" x2="13687" y2="62727"/>
                        <a14:foregroundMark x1="13687" y1="62727" x2="13315" y2="63636"/>
                        <a14:foregroundMark x1="9870" y1="70455" x2="4655" y2="43182"/>
                        <a14:foregroundMark x1="4655" y1="43182" x2="7076" y2="30000"/>
                        <a14:foregroundMark x1="7952" y1="75455" x2="7356" y2="80909"/>
                        <a14:foregroundMark x1="8101" y1="74091" x2="7952" y2="75455"/>
                        <a14:foregroundMark x1="8939" y1="78636" x2="8659" y2="85000"/>
                        <a14:foregroundMark x1="10992" y1="75455" x2="11266" y2="81818"/>
                        <a14:foregroundMark x1="10894" y1="73182" x2="10992" y2="75455"/>
                        <a14:foregroundMark x1="7169" y1="92727" x2="15736" y2="93636"/>
                        <a14:foregroundMark x1="15736" y1="93636" x2="33426" y2="92727"/>
                        <a14:foregroundMark x1="33426" y1="92727" x2="46648" y2="94091"/>
                        <a14:foregroundMark x1="47020" y1="94545" x2="52886" y2="93636"/>
                        <a14:foregroundMark x1="52886" y1="93636" x2="88641" y2="96818"/>
                        <a14:foregroundMark x1="88641" y1="96818" x2="97486" y2="94091"/>
                        <a14:foregroundMark x1="97486" y1="94091" x2="99255" y2="94091"/>
                        <a14:backgroundMark x1="9683" y1="50000" x2="9683" y2="50000"/>
                        <a14:backgroundMark x1="9777" y1="75455" x2="9777" y2="75455"/>
                      </a14:backgroundRemoval>
                    </a14:imgEffect>
                  </a14:imgLayer>
                </a14:imgProps>
              </a:ext>
            </a:extLst>
          </a:blip>
          <a:srcRect b="5756"/>
          <a:stretch/>
        </p:blipFill>
        <p:spPr>
          <a:xfrm>
            <a:off x="436722" y="640428"/>
            <a:ext cx="10231278" cy="197515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09BC826-0ACA-2CB3-E356-05F6E29DC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4216467"/>
            <a:ext cx="171474" cy="171474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229E815A-8C6E-BFCF-B0E3-275D96B603E1}"/>
              </a:ext>
            </a:extLst>
          </p:cNvPr>
          <p:cNvGrpSpPr/>
          <p:nvPr/>
        </p:nvGrpSpPr>
        <p:grpSpPr>
          <a:xfrm>
            <a:off x="542219" y="3102759"/>
            <a:ext cx="11107562" cy="2082668"/>
            <a:chOff x="649010" y="3201082"/>
            <a:chExt cx="11107562" cy="2082668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DFF14D4B-4AB8-366C-4AF5-D55C0E7F527D}"/>
                </a:ext>
              </a:extLst>
            </p:cNvPr>
            <p:cNvGrpSpPr/>
            <p:nvPr/>
          </p:nvGrpSpPr>
          <p:grpSpPr>
            <a:xfrm>
              <a:off x="649010" y="3201082"/>
              <a:ext cx="11107562" cy="2082668"/>
              <a:chOff x="649010" y="3201082"/>
              <a:chExt cx="11107562" cy="2082668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A5B4BB30-291E-E7E1-8E55-598858C79C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010" y="3201082"/>
                <a:ext cx="11107562" cy="20826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Image 10">
                <a:extLst>
                  <a:ext uri="{FF2B5EF4-FFF2-40B4-BE49-F238E27FC236}">
                    <a16:creationId xmlns:a16="http://schemas.microsoft.com/office/drawing/2014/main" id="{44BA2CB4-6CDA-67F3-9BE4-7AC31108C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02173" y="3692518"/>
                <a:ext cx="771052" cy="879481"/>
              </a:xfrm>
              <a:prstGeom prst="rect">
                <a:avLst/>
              </a:prstGeom>
            </p:spPr>
          </p:pic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59E7F7F9-C439-6F24-1324-1A4B818231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53400" y="4632094"/>
                <a:ext cx="171474" cy="195587"/>
              </a:xfrm>
              <a:prstGeom prst="rect">
                <a:avLst/>
              </a:prstGeom>
            </p:spPr>
          </p:pic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B208B9D5-3EC1-7933-072B-A58042651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53400" y="4176025"/>
              <a:ext cx="171474" cy="1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722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5154D-9CC4-ED5E-AACC-ABB1A3870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44274D-63A9-2176-C5BE-486369F87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3725"/>
            <a:ext cx="9144000" cy="1006475"/>
          </a:xfrm>
        </p:spPr>
        <p:txBody>
          <a:bodyPr/>
          <a:lstStyle/>
          <a:p>
            <a:r>
              <a:rPr lang="fr-FR"/>
              <a:t>Câblage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C3FDF5-686B-FACB-E887-62BC489F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7EE-78EB-4C05-AD5E-6718A83F3027}" type="slidenum">
              <a:rPr lang="fr-FR" smtClean="0"/>
              <a:t>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8C56D7-2B87-0461-F297-84C5E02A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Fabien THUNEVIN - Thomas BALMES - Malak ADAOU - Skander TRABELSI</a:t>
            </a:r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8EAB0E-6C48-4247-F5E7-D25B82E7C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8" y="1779644"/>
            <a:ext cx="8273143" cy="439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77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9E253-705B-B2B3-6489-465FB6A5F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542A0-DCD5-28CE-F79B-28C52F8F3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3725"/>
            <a:ext cx="9144000" cy="1006475"/>
          </a:xfrm>
        </p:spPr>
        <p:txBody>
          <a:bodyPr/>
          <a:lstStyle/>
          <a:p>
            <a:r>
              <a:rPr lang="fr-FR"/>
              <a:t>Travail de groupe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C6E9E6-2EA4-7A3C-DFED-7F97520E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7EE-78EB-4C05-AD5E-6718A83F3027}" type="slidenum">
              <a:rPr lang="fr-FR" smtClean="0"/>
              <a:t>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3B6B41-62C9-94C7-E67D-B241E28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Fabien THUNEVIN - Thomas BALMES - Malak ADAOU - Skander TRABELSI</a:t>
            </a:r>
            <a:endParaRPr lang="fr-FR"/>
          </a:p>
        </p:txBody>
      </p:sp>
      <p:pic>
        <p:nvPicPr>
          <p:cNvPr id="6146" name="Picture 2" descr="Microsoft Teams — Wikipédia">
            <a:extLst>
              <a:ext uri="{FF2B5EF4-FFF2-40B4-BE49-F238E27FC236}">
                <a16:creationId xmlns:a16="http://schemas.microsoft.com/office/drawing/2014/main" id="{3A5195C8-7B38-F5E6-52CE-FF5EA2DE9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63" b="97396" l="3922" r="99020">
                        <a14:foregroundMark x1="52451" y1="7292" x2="52451" y2="7292"/>
                        <a14:foregroundMark x1="27941" y1="32813" x2="27941" y2="32813"/>
                        <a14:foregroundMark x1="14216" y1="29167" x2="14216" y2="29167"/>
                        <a14:foregroundMark x1="13725" y1="29167" x2="13725" y2="29167"/>
                        <a14:foregroundMark x1="13235" y1="29688" x2="9314" y2="57292"/>
                        <a14:foregroundMark x1="9314" y1="57292" x2="11275" y2="58333"/>
                        <a14:foregroundMark x1="26961" y1="33854" x2="26961" y2="33854"/>
                        <a14:foregroundMark x1="26961" y1="39063" x2="26961" y2="39063"/>
                        <a14:foregroundMark x1="29412" y1="36979" x2="16667" y2="39583"/>
                        <a14:foregroundMark x1="24510" y1="38021" x2="29412" y2="69792"/>
                        <a14:foregroundMark x1="5392" y1="70313" x2="3922" y2="29688"/>
                        <a14:foregroundMark x1="52941" y1="2604" x2="52941" y2="2604"/>
                        <a14:foregroundMark x1="85784" y1="18750" x2="85784" y2="18750"/>
                        <a14:foregroundMark x1="88235" y1="52604" x2="88235" y2="52604"/>
                        <a14:foregroundMark x1="88725" y1="17708" x2="87255" y2="19271"/>
                        <a14:foregroundMark x1="87745" y1="15625" x2="84804" y2="15625"/>
                        <a14:foregroundMark x1="91176" y1="14063" x2="84314" y2="22396"/>
                        <a14:foregroundMark x1="95588" y1="25000" x2="95098" y2="21354"/>
                        <a14:foregroundMark x1="93137" y1="44792" x2="86275" y2="70313"/>
                        <a14:foregroundMark x1="86275" y1="70313" x2="82843" y2="47396"/>
                        <a14:foregroundMark x1="99020" y1="42708" x2="98039" y2="66667"/>
                        <a14:foregroundMark x1="66176" y1="91146" x2="44118" y2="91146"/>
                        <a14:foregroundMark x1="50000" y1="97396" x2="55882" y2="95313"/>
                        <a14:foregroundMark x1="36275" y1="36979" x2="29412" y2="3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746" y="1924664"/>
            <a:ext cx="3999885" cy="376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5342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01b31dc-9f23-4127-abf5-4a8014c61bd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5DA8E335E8234FBEE05D7CF95F3EE6" ma:contentTypeVersion="16" ma:contentTypeDescription="Crée un document." ma:contentTypeScope="" ma:versionID="5e05854e4a396440949eaa84ebcd3d7e">
  <xsd:schema xmlns:xsd="http://www.w3.org/2001/XMLSchema" xmlns:xs="http://www.w3.org/2001/XMLSchema" xmlns:p="http://schemas.microsoft.com/office/2006/metadata/properties" xmlns:ns3="301b31dc-9f23-4127-abf5-4a8014c61bde" xmlns:ns4="6a2173f8-f474-4490-b765-274ad2b803db" targetNamespace="http://schemas.microsoft.com/office/2006/metadata/properties" ma:root="true" ma:fieldsID="09283a797ed4a90cf2a7b83d15214e84" ns3:_="" ns4:_="">
    <xsd:import namespace="301b31dc-9f23-4127-abf5-4a8014c61bde"/>
    <xsd:import namespace="6a2173f8-f474-4490-b765-274ad2b803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1b31dc-9f23-4127-abf5-4a8014c61b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2173f8-f474-4490-b765-274ad2b803d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D96FA3-6337-42CC-A754-670E7B25EDD3}">
  <ds:schemaRefs>
    <ds:schemaRef ds:uri="301b31dc-9f23-4127-abf5-4a8014c61bd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6a2173f8-f474-4490-b765-274ad2b803d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D7A2A42-8562-446B-9800-574BF25E97A3}">
  <ds:schemaRefs>
    <ds:schemaRef ds:uri="301b31dc-9f23-4127-abf5-4a8014c61bde"/>
    <ds:schemaRef ds:uri="6a2173f8-f474-4490-b765-274ad2b803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128A7FD-2320-4F68-9620-842F594545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Grand écran</PresentationFormat>
  <Paragraphs>56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Thème Office</vt:lpstr>
      <vt:lpstr>Soutenance IF3B</vt:lpstr>
      <vt:lpstr>Contexte</vt:lpstr>
      <vt:lpstr>Identification des problèmes </vt:lpstr>
      <vt:lpstr>Problèmes rencontrés</vt:lpstr>
      <vt:lpstr>Capteurs / Actionneurs</vt:lpstr>
      <vt:lpstr>Répartition des tâches</vt:lpstr>
      <vt:lpstr>Conception hardware</vt:lpstr>
      <vt:lpstr>Câblage</vt:lpstr>
      <vt:lpstr>Travail de groupe</vt:lpstr>
      <vt:lpstr>Logigramme</vt:lpstr>
      <vt:lpstr>Intégration de NodeRed</vt:lpstr>
      <vt:lpstr>Intégration de NodeRed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Fabien THUNEVIN</dc:creator>
  <cp:lastModifiedBy>Fabien THUNEVIN</cp:lastModifiedBy>
  <cp:revision>1</cp:revision>
  <dcterms:created xsi:type="dcterms:W3CDTF">2025-01-13T11:39:21Z</dcterms:created>
  <dcterms:modified xsi:type="dcterms:W3CDTF">2025-01-13T15:04:32Z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0x010100D25DA8E335E8234FBEE05D7CF95F3EE6</vt:lpwstr>
  </property>
</Properties>
</file>