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poC</a:t>
            </a:r>
            <a:r>
              <a:rPr lang="nl-NL" dirty="0" smtClean="0"/>
              <a:t> </a:t>
            </a:r>
            <a:r>
              <a:rPr lang="nl-NL" dirty="0" err="1" smtClean="0"/>
              <a:t>s.i.t.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Het redden van </a:t>
            </a:r>
            <a:r>
              <a:rPr lang="nl-NL" dirty="0" err="1" smtClean="0"/>
              <a:t>bennos</a:t>
            </a:r>
            <a:r>
              <a:rPr lang="nl-NL" dirty="0" smtClean="0"/>
              <a:t> sportschool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756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Business IT &amp; Management</a:t>
            </a:r>
          </a:p>
          <a:p>
            <a:pPr lvl="1"/>
            <a:r>
              <a:rPr lang="nl-NL" dirty="0" smtClean="0"/>
              <a:t>Missie, visie, strategie</a:t>
            </a:r>
          </a:p>
          <a:p>
            <a:pPr lvl="1"/>
            <a:r>
              <a:rPr lang="nl-NL" dirty="0" smtClean="0"/>
              <a:t>IST en SOLL</a:t>
            </a:r>
          </a:p>
          <a:p>
            <a:pPr lvl="1"/>
            <a:r>
              <a:rPr lang="nl-NL" dirty="0" smtClean="0"/>
              <a:t>SLA</a:t>
            </a:r>
          </a:p>
          <a:p>
            <a:r>
              <a:rPr lang="nl-NL" dirty="0" smtClean="0"/>
              <a:t>Software &amp; Information Engineering</a:t>
            </a:r>
          </a:p>
          <a:p>
            <a:pPr lvl="1"/>
            <a:r>
              <a:rPr lang="nl-NL" dirty="0" smtClean="0"/>
              <a:t>database</a:t>
            </a:r>
          </a:p>
          <a:p>
            <a:r>
              <a:rPr lang="nl-NL" dirty="0" smtClean="0"/>
              <a:t>System &amp; </a:t>
            </a:r>
            <a:r>
              <a:rPr lang="nl-NL" dirty="0" err="1" smtClean="0"/>
              <a:t>network</a:t>
            </a:r>
            <a:r>
              <a:rPr lang="nl-NL" dirty="0" smtClean="0"/>
              <a:t> Engineering</a:t>
            </a:r>
          </a:p>
          <a:p>
            <a:pPr lvl="1"/>
            <a:r>
              <a:rPr lang="nl-NL" dirty="0" smtClean="0"/>
              <a:t>Bereikbaar maken van de database</a:t>
            </a:r>
          </a:p>
          <a:p>
            <a:r>
              <a:rPr lang="nl-NL" dirty="0" smtClean="0"/>
              <a:t>Technische Informatica</a:t>
            </a:r>
          </a:p>
          <a:p>
            <a:pPr lvl="1"/>
            <a:r>
              <a:rPr lang="nl-NL" dirty="0" smtClean="0"/>
              <a:t>Registratie systeem</a:t>
            </a:r>
          </a:p>
          <a:p>
            <a:pPr lvl="1"/>
            <a:r>
              <a:rPr lang="nl-NL" dirty="0" smtClean="0"/>
              <a:t>Miniatuur poortje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768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 dirty="0" smtClean="0"/>
              <a:t>BI&amp;M: missie, visie, strategie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381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BI&amp;M: </a:t>
            </a:r>
            <a:r>
              <a:rPr lang="nl-NL" dirty="0" smtClean="0"/>
              <a:t>IST en SOLL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95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BI&amp;M: </a:t>
            </a:r>
            <a:r>
              <a:rPr lang="nl-NL" dirty="0" smtClean="0"/>
              <a:t>SLA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1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S&amp;IE: database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/>
          <p:cNvPicPr/>
          <p:nvPr/>
        </p:nvPicPr>
        <p:blipFill rotWithShape="1">
          <a:blip r:embed="rId2"/>
          <a:srcRect l="22911" t="6925" r="13592" b="15576"/>
          <a:stretch/>
        </p:blipFill>
        <p:spPr bwMode="auto">
          <a:xfrm>
            <a:off x="2776536" y="2180496"/>
            <a:ext cx="6638926" cy="45174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02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1" y="679296"/>
            <a:ext cx="11029616" cy="1013800"/>
          </a:xfrm>
        </p:spPr>
        <p:txBody>
          <a:bodyPr/>
          <a:lstStyle/>
          <a:p>
            <a:r>
              <a:rPr lang="nl-NL" dirty="0" smtClean="0"/>
              <a:t>S&amp;NE: bereikbaar maken van de database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 t="982" r="2001" b="34212"/>
          <a:stretch/>
        </p:blipFill>
        <p:spPr bwMode="auto">
          <a:xfrm>
            <a:off x="152399" y="2181224"/>
            <a:ext cx="11887200" cy="4173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5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TI:  registratie systeem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2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TI: miniatuur poortje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1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</TotalTime>
  <Words>75</Words>
  <Application>Microsoft Office PowerPoint</Application>
  <PresentationFormat>Breedbeeld</PresentationFormat>
  <Paragraphs>21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poC s.i.t.</vt:lpstr>
      <vt:lpstr>inhoud</vt:lpstr>
      <vt:lpstr>BI&amp;M: missie, visie, strategie</vt:lpstr>
      <vt:lpstr>BI&amp;M: IST en SOLL</vt:lpstr>
      <vt:lpstr>BI&amp;M: SLA</vt:lpstr>
      <vt:lpstr>S&amp;IE: database</vt:lpstr>
      <vt:lpstr>S&amp;NE: bereikbaar maken van de database</vt:lpstr>
      <vt:lpstr>TI:  registratie systeem</vt:lpstr>
      <vt:lpstr>TI: miniatuur poortje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s.i.t.</dc:title>
  <dc:creator>Maarten de Klerk</dc:creator>
  <cp:lastModifiedBy>Maarten de Klerk</cp:lastModifiedBy>
  <cp:revision>3</cp:revision>
  <dcterms:created xsi:type="dcterms:W3CDTF">2016-01-28T11:41:37Z</dcterms:created>
  <dcterms:modified xsi:type="dcterms:W3CDTF">2016-01-28T12:04:45Z</dcterms:modified>
</cp:coreProperties>
</file>