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5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3" autoAdjust="0"/>
    <p:restoredTop sz="84293" autoAdjust="0"/>
  </p:normalViewPr>
  <p:slideViewPr>
    <p:cSldViewPr snapToGrid="0" showGuides="1">
      <p:cViewPr varScale="1">
        <p:scale>
          <a:sx n="94" d="100"/>
          <a:sy n="94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81F352-C2CE-B065-2458-93B5D33D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E13DF-526A-4305-4F6D-AEA055D00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430A-5333-4FC1-BBE2-17694F2913A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032E04-A657-063D-BD4D-9681D5FC1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31332-34B2-3080-B835-02555D4CA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5C8F-8A1E-4033-88EB-9BB8AD696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C3C-3ACA-4CB8-AD53-BAAE499FA878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50A0-FD8E-4054-8EEA-59796EC3B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知道每句话在干什么，如果换成自己是否可以做更好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67E48-2F44-3451-6F5B-815C7B993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A24100-6E8F-F136-405E-573D13B8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6BACE-2DCF-65CE-E4E1-847C7B7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54D07-37A9-A0EF-23BD-19425DC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D07FE-8B1F-4891-E8EB-69FEAC59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9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F1EA-C888-9BF2-584E-287FE238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46E00A-8FD8-97A6-6D2C-43F2C0B8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0DF3-BC96-25FF-91AD-D83A2F3B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9C91D-46FA-553B-D0A0-B4EBA0FD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41984-EBCB-6979-5544-15EA5F9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6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1013B-BFAF-DE85-8BDF-CC84D77C6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13E53-F76F-09F3-6FA8-35E84B37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5D0EB-7F1C-1E0D-64B5-842AE3B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8974-5F96-34FD-EC3F-A97D2C8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FA6CD-F904-581C-B558-489F0300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3C94-3A1E-2DF1-1FEF-D1D64CA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1C59E-9BD2-EE90-22B5-D92EC5B6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6CCA1-D8E8-32CB-20DF-E64AF6F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EADBD-0970-DEFC-5744-ADC1481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8AE19-0CF1-369D-8EB9-313F44D8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B082-DA08-3DF2-BC35-E54CF22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6D102-E772-1C21-A1C0-92385A01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8B86C-4242-3177-07B8-99E4546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AF99B-D7AD-D023-FE03-2EBB868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C3DA7-ABD4-7AC7-7A1E-27022AF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283C-ADAE-691B-3773-93109B6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65DA7-11A2-2D64-E326-A7249B30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558F3-B37F-5310-A848-EF477551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8F6C0-202A-E070-754D-8E53DFB0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3D289-6B15-51C9-CD00-5E207DC9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A9667-ECD0-B286-55C2-6C4C2CC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35DF-AA88-891F-8AEA-08F5EA7B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23F4D-FDFC-DBD4-98A4-F3D2A623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3CB8A-262B-3EDB-20B8-B35E7CFD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2F4D9-5B6D-7B38-23BB-08D806220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6CFE7-4B0B-120B-4B6F-635D4072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24441-418D-CE0C-EF09-C6C21C3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08B45-549F-4B6A-C156-C67C5BB0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9CA85-6C19-99FC-9A3E-7D7FA57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D5BB0-5964-5541-D6DF-FAC7BFF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A9CE0-899F-4000-B7A4-B2B71F6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68AB0-7FBA-A6D2-0D6D-B32D9AD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18797-2FB1-2BDC-E7C0-57B6FF2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73483-A53A-18BC-97A4-6C490FF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CF744-4C98-C051-8A80-FFE6ACED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9700B-AE46-F91B-D694-B6EBC4B3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7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549B-89BC-4773-3431-8103DE06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DDD33-D3F1-1DAC-6BBA-7D086D4B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E8686-6F08-7D00-C1F6-2703547C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4B0BA-749C-A533-E8B4-3651BE7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96D81-8F7E-C89E-139E-53936BB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2B0C2-E0EB-6D07-F61C-23542CD4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D15D-F0A5-779E-EEB3-F0457A54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800E7-CCEE-60B5-AAC8-E69A862C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021C7-D16D-1302-6FE0-0504C4A5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15490-30FD-AF6B-542F-A702E278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9C126-9EBF-719A-F454-E6F1D948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66EB0-1718-BEFF-C6FE-CF752DF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86E64-97EA-E59C-A544-A5F1BD68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13BDD-DCCC-0D41-AF40-77E9CD32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8B008-C9F5-23ED-BC19-096E0EEC0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80CE-4BEF-4FDF-9DFF-EE15CA371F76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826E6-7CF2-80A8-5760-E37438EB9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5C03F-C254-4277-E5A6-DEEBCA4C4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563"/>
            <a:ext cx="12192000" cy="601824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第三遍精读</a:t>
            </a:r>
            <a:br>
              <a:rPr lang="en-US" altLang="zh-CN" sz="2400" b="1" dirty="0"/>
            </a:br>
            <a:br>
              <a:rPr lang="en-US" altLang="zh-CN" sz="2400" b="1" dirty="0"/>
            </a:b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C0589-F36F-5064-5F6A-58DAC9EB32D6}"/>
              </a:ext>
            </a:extLst>
          </p:cNvPr>
          <p:cNvSpPr txBox="1"/>
          <p:nvPr/>
        </p:nvSpPr>
        <p:spPr>
          <a:xfrm>
            <a:off x="95250" y="1069132"/>
            <a:ext cx="12001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最后一遍是重点研读的论文。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最详细的一遍，需要知道每句话在讲什么，每一段在干什么。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可以想象在读这篇文章的时候，在脑子里不断重复实现这篇文章。换句话说，我提出了一个什么问题，用什么方法解决这个问题，如果是我来做的话，这个事情怎么办，我应该可以用什么方法来实现，做实验验证的时候，怎么进行，能不能比他做的更好。作者说我这个文章有些地方没有继续往下走的，留到后面研究，你可以想下，如果我来做的话，我能不能往前走呢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看完这遍之后，对这个论文的细节都是比较了解了。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之后可以基于它再做研究。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C1C2-6515-9035-0C23-F61DC611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Y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A</a:t>
            </a:r>
            <a:r>
              <a:rPr lang="en-US" altLang="zh-CN" sz="1600" dirty="0"/>
              <a:t>: et al.</a:t>
            </a:r>
            <a:br>
              <a:rPr lang="en-US" altLang="zh-CN" sz="1600" dirty="0"/>
            </a:br>
            <a:r>
              <a:rPr lang="en-US" altLang="zh-CN" sz="1600" b="1" dirty="0"/>
              <a:t>I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J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B588B-CA9B-2521-537A-1ED5B289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58641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0517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1gkqgj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203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Office 主题​​</vt:lpstr>
      <vt:lpstr>第三遍精读  </vt:lpstr>
      <vt:lpstr>T: Y: A: et al. I: J: 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A8622</dc:creator>
  <cp:lastModifiedBy>A8622</cp:lastModifiedBy>
  <cp:revision>79</cp:revision>
  <dcterms:created xsi:type="dcterms:W3CDTF">2022-09-26T06:54:11Z</dcterms:created>
  <dcterms:modified xsi:type="dcterms:W3CDTF">2022-11-12T12:50:24Z</dcterms:modified>
</cp:coreProperties>
</file>