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322" autoAdjust="0"/>
    <p:restoredTop sz="93540" autoAdjust="0"/>
  </p:normalViewPr>
  <p:slideViewPr>
    <p:cSldViewPr snapToGrid="0" showGuides="1">
      <p:cViewPr varScale="1">
        <p:scale>
          <a:sx n="86" d="100"/>
          <a:sy n="86" d="100"/>
        </p:scale>
        <p:origin x="1392" y="53"/>
      </p:cViewPr>
      <p:guideLst>
        <p:guide orient="horz" pos="2160"/>
        <p:guide pos="31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A81F352-C2CE-B065-2458-93B5D33D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8E13DF-526A-4305-4F6D-AEA055D00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430A-5333-4FC1-BBE2-17694F2913A5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032E04-A657-063D-BD4D-9681D5FC1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31332-34B2-3080-B835-02555D4CA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5C8F-8A1E-4033-88EB-9BB8AD696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0C3C-3ACA-4CB8-AD53-BAAE499FA878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50A0-FD8E-4054-8EEA-59796EC3B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8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9316"/>
            <a:ext cx="8420100" cy="365125"/>
          </a:xfrm>
        </p:spPr>
        <p:txBody>
          <a:bodyPr anchor="b">
            <a:normAutofit/>
          </a:bodyPr>
          <a:lstStyle>
            <a:lvl1pPr algn="ctr"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5017" y="655320"/>
            <a:ext cx="1899922" cy="56300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1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背景：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结论：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825" y="6382925"/>
            <a:ext cx="2228850" cy="365125"/>
          </a:xfrm>
        </p:spPr>
        <p:txBody>
          <a:bodyPr/>
          <a:lstStyle/>
          <a:p>
            <a:fld id="{85D380CE-4BEF-4FDF-9DFF-EE15CA371F7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921" y="6382925"/>
            <a:ext cx="334327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3325" y="6382925"/>
            <a:ext cx="2228850" cy="365125"/>
          </a:xfrm>
        </p:spPr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5241DCA-6B8F-4DF6-B918-6C5C23AC4959}"/>
              </a:ext>
            </a:extLst>
          </p:cNvPr>
          <p:cNvSpPr txBox="1">
            <a:spLocks/>
          </p:cNvSpPr>
          <p:nvPr userDrawn="1"/>
        </p:nvSpPr>
        <p:spPr>
          <a:xfrm>
            <a:off x="3204940" y="422550"/>
            <a:ext cx="2228850" cy="585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14D254-6C61-44FA-BDBD-02A05212124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204941" y="655320"/>
            <a:ext cx="2255482" cy="56300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988E5C-A5F4-4525-9D2A-5CA1859E689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460424" y="655320"/>
            <a:ext cx="2228850" cy="56300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A495C4-F137-499B-B376-B7D4D66B729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684194" y="661118"/>
            <a:ext cx="2209591" cy="56371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个思路：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个图表：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5</a:t>
            </a:r>
            <a:r>
              <a:rPr lang="zh-CN" altLang="en-US" dirty="0"/>
              <a:t>个句式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C1BCCD-333E-40CF-955B-B0A3504F945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30819" y="655851"/>
            <a:ext cx="1074197" cy="562331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单位：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期刊：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题目：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107BBE-C892-4623-9741-6009B1006F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0188" y="435867"/>
            <a:ext cx="1074737" cy="2194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文章信息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A9B4F114-0B10-48E2-85DE-04BD24D55F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04925" y="435867"/>
            <a:ext cx="1899922" cy="2194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背景、目的及讨论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1F86C78D-7F16-4E94-AA6A-BFA1BA9DE2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4846" y="436829"/>
            <a:ext cx="2255481" cy="2194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结果与讨论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88BFAA65-93D6-4A27-98D2-43AD2596A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64140" y="436398"/>
            <a:ext cx="2228847" cy="2194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文章好在哪里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87608589-9CDB-44F0-AFB3-82CE7BB90E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92990" y="435867"/>
            <a:ext cx="2200795" cy="2194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自我想法（</a:t>
            </a:r>
            <a:r>
              <a:rPr lang="en-US" altLang="zh-CN" dirty="0"/>
              <a:t>125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370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431068-DD21-4D65-A59D-9F509848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FABEC-9CC8-4063-A3C4-FAB14D9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0E5E4-7632-491C-AF22-AA43C596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9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80CE-4BEF-4FDF-9DFF-EE15CA371F7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E02BA-A19E-4A1E-AAFD-2A461DDD6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D02D0-AC75-4B16-8CC0-BDF49E56C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A7DCB-9F56-40D1-A768-89846B733E4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E4C1D-FAE6-4B6B-A2C9-3F1BB390C2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BCD009E-88ED-411F-A3DF-153F85C23F5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52DE2D7-51D7-43A1-8CDF-6EB8E70BCF8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D7E4C0-A4F7-4816-B2FC-6C4C0CE64B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2E1CB66-16C5-417A-B471-E2561F4326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F376A5D-0FB0-4EC2-8D88-3F31D7677A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E53C62BE-F516-4FD0-A301-FC0784B31D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5941E19-266B-48E1-9B1F-0FD421F891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8C040-61F3-4880-B598-3A95C3225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E4C9C1-AD69-48F3-BC36-D393D565A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40B492-2DA8-4446-99B2-C2860740FB8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BA66B-9CC5-4488-A170-2F14C188752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4EDCD-1DA4-49E9-9356-0AEE6D9EF66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49D6EE-4C68-49AD-A187-52A132C8457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8997376-9FFB-4DC2-AF2B-B6F003FCE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1E6FE2D-9C6C-426E-999A-0A61F379B9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B19824C-62B9-464D-897F-7B32D50C2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C087669-1569-404E-BD21-E54E20DAA9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1F4F9FB-2C94-456E-AB6F-11D307595F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3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0</Words>
  <Application>Microsoft Office PowerPoint</Application>
  <PresentationFormat>A4 纸张(210x297 毫米)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A8622</dc:creator>
  <cp:lastModifiedBy>Administrator</cp:lastModifiedBy>
  <cp:revision>318</cp:revision>
  <dcterms:created xsi:type="dcterms:W3CDTF">2022-09-26T06:54:11Z</dcterms:created>
  <dcterms:modified xsi:type="dcterms:W3CDTF">2022-10-09T12:17:24Z</dcterms:modified>
</cp:coreProperties>
</file>