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8D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38032-DE9B-4B88-BCA5-511CDDE34C67}" v="44" dt="2025-03-26T12:02:16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4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ra Leelasoontornwatana" userId="042b890da1800e43" providerId="LiveId" clId="{16D38032-DE9B-4B88-BCA5-511CDDE34C67}"/>
    <pc:docChg chg="undo redo custSel addSld modSld sldOrd">
      <pc:chgData name="Jira Leelasoontornwatana" userId="042b890da1800e43" providerId="LiveId" clId="{16D38032-DE9B-4B88-BCA5-511CDDE34C67}" dt="2025-03-26T12:02:16.396" v="701" actId="164"/>
      <pc:docMkLst>
        <pc:docMk/>
      </pc:docMkLst>
      <pc:sldChg chg="addSp delSp modSp new mod">
        <pc:chgData name="Jira Leelasoontornwatana" userId="042b890da1800e43" providerId="LiveId" clId="{16D38032-DE9B-4B88-BCA5-511CDDE34C67}" dt="2025-03-22T07:14:41.107" v="310" actId="478"/>
        <pc:sldMkLst>
          <pc:docMk/>
          <pc:sldMk cId="462996409" sldId="256"/>
        </pc:sldMkLst>
        <pc:spChg chg="add mod">
          <ac:chgData name="Jira Leelasoontornwatana" userId="042b890da1800e43" providerId="LiveId" clId="{16D38032-DE9B-4B88-BCA5-511CDDE34C67}" dt="2025-03-21T06:15:49.607" v="158" actId="14100"/>
          <ac:spMkLst>
            <pc:docMk/>
            <pc:sldMk cId="462996409" sldId="256"/>
            <ac:spMk id="8" creationId="{BF3BA32A-9B51-480D-F4CC-F95AA9FC0466}"/>
          </ac:spMkLst>
        </pc:spChg>
        <pc:spChg chg="add mod">
          <ac:chgData name="Jira Leelasoontornwatana" userId="042b890da1800e43" providerId="LiveId" clId="{16D38032-DE9B-4B88-BCA5-511CDDE34C67}" dt="2025-03-21T06:36:46.496" v="232" actId="1076"/>
          <ac:spMkLst>
            <pc:docMk/>
            <pc:sldMk cId="462996409" sldId="256"/>
            <ac:spMk id="12" creationId="{A84F0F5A-7EAC-ABB8-D28D-45185E79D55F}"/>
          </ac:spMkLst>
        </pc:spChg>
        <pc:spChg chg="add mod">
          <ac:chgData name="Jira Leelasoontornwatana" userId="042b890da1800e43" providerId="LiveId" clId="{16D38032-DE9B-4B88-BCA5-511CDDE34C67}" dt="2025-03-21T06:18:19.122" v="181" actId="14100"/>
          <ac:spMkLst>
            <pc:docMk/>
            <pc:sldMk cId="462996409" sldId="256"/>
            <ac:spMk id="16" creationId="{4C53FC82-0F13-D56F-7942-B531068D4FE8}"/>
          </ac:spMkLst>
        </pc:spChg>
        <pc:picChg chg="add mod">
          <ac:chgData name="Jira Leelasoontornwatana" userId="042b890da1800e43" providerId="LiveId" clId="{16D38032-DE9B-4B88-BCA5-511CDDE34C67}" dt="2025-03-21T06:16:10.886" v="166" actId="1076"/>
          <ac:picMkLst>
            <pc:docMk/>
            <pc:sldMk cId="462996409" sldId="256"/>
            <ac:picMk id="14" creationId="{E008141E-3BFE-1160-BAD5-4D1F7B456BBB}"/>
          </ac:picMkLst>
        </pc:picChg>
        <pc:picChg chg="add mod">
          <ac:chgData name="Jira Leelasoontornwatana" userId="042b890da1800e43" providerId="LiveId" clId="{16D38032-DE9B-4B88-BCA5-511CDDE34C67}" dt="2025-03-21T06:18:51.819" v="187" actId="1076"/>
          <ac:picMkLst>
            <pc:docMk/>
            <pc:sldMk cId="462996409" sldId="256"/>
            <ac:picMk id="17" creationId="{4F020CFE-577F-C4A6-4F65-6890D044EE0D}"/>
          </ac:picMkLst>
        </pc:picChg>
      </pc:sldChg>
      <pc:sldChg chg="addSp delSp modSp new mod">
        <pc:chgData name="Jira Leelasoontornwatana" userId="042b890da1800e43" providerId="LiveId" clId="{16D38032-DE9B-4B88-BCA5-511CDDE34C67}" dt="2025-03-22T04:13:20.648" v="308" actId="164"/>
        <pc:sldMkLst>
          <pc:docMk/>
          <pc:sldMk cId="3253864758" sldId="257"/>
        </pc:sldMkLst>
        <pc:spChg chg="add mod">
          <ac:chgData name="Jira Leelasoontornwatana" userId="042b890da1800e43" providerId="LiveId" clId="{16D38032-DE9B-4B88-BCA5-511CDDE34C67}" dt="2025-03-22T04:06:39.479" v="259" actId="207"/>
          <ac:spMkLst>
            <pc:docMk/>
            <pc:sldMk cId="3253864758" sldId="257"/>
            <ac:spMk id="2" creationId="{74F06B07-7275-1B13-2BE5-7DF874F043E5}"/>
          </ac:spMkLst>
        </pc:spChg>
        <pc:spChg chg="add mod ord">
          <ac:chgData name="Jira Leelasoontornwatana" userId="042b890da1800e43" providerId="LiveId" clId="{16D38032-DE9B-4B88-BCA5-511CDDE34C67}" dt="2025-03-22T04:06:49.979" v="260" actId="207"/>
          <ac:spMkLst>
            <pc:docMk/>
            <pc:sldMk cId="3253864758" sldId="257"/>
            <ac:spMk id="3" creationId="{FD581640-318B-6297-4251-5437B07BA3A4}"/>
          </ac:spMkLst>
        </pc:spChg>
        <pc:spChg chg="add mod">
          <ac:chgData name="Jira Leelasoontornwatana" userId="042b890da1800e43" providerId="LiveId" clId="{16D38032-DE9B-4B88-BCA5-511CDDE34C67}" dt="2025-03-21T06:21:50.061" v="215" actId="14100"/>
          <ac:spMkLst>
            <pc:docMk/>
            <pc:sldMk cId="3253864758" sldId="257"/>
            <ac:spMk id="4" creationId="{1B31D8CB-8778-0622-3FBE-3BC3D53C0D73}"/>
          </ac:spMkLst>
        </pc:spChg>
        <pc:spChg chg="add mod">
          <ac:chgData name="Jira Leelasoontornwatana" userId="042b890da1800e43" providerId="LiveId" clId="{16D38032-DE9B-4B88-BCA5-511CDDE34C67}" dt="2025-03-21T06:20:49.102" v="203" actId="1076"/>
          <ac:spMkLst>
            <pc:docMk/>
            <pc:sldMk cId="3253864758" sldId="257"/>
            <ac:spMk id="5" creationId="{EBF28434-2501-D2B7-C5DA-DD399A919F19}"/>
          </ac:spMkLst>
        </pc:spChg>
        <pc:spChg chg="add mod">
          <ac:chgData name="Jira Leelasoontornwatana" userId="042b890da1800e43" providerId="LiveId" clId="{16D38032-DE9B-4B88-BCA5-511CDDE34C67}" dt="2025-03-22T04:13:20.648" v="308" actId="164"/>
          <ac:spMkLst>
            <pc:docMk/>
            <pc:sldMk cId="3253864758" sldId="257"/>
            <ac:spMk id="8" creationId="{09ABE65B-52EE-EA07-C42C-DB7786A1DB76}"/>
          </ac:spMkLst>
        </pc:spChg>
        <pc:spChg chg="add mod">
          <ac:chgData name="Jira Leelasoontornwatana" userId="042b890da1800e43" providerId="LiveId" clId="{16D38032-DE9B-4B88-BCA5-511CDDE34C67}" dt="2025-03-22T04:13:20.648" v="308" actId="164"/>
          <ac:spMkLst>
            <pc:docMk/>
            <pc:sldMk cId="3253864758" sldId="257"/>
            <ac:spMk id="9" creationId="{5B6F0E63-B329-C8A4-3D6D-9ACA4BF608F1}"/>
          </ac:spMkLst>
        </pc:spChg>
        <pc:spChg chg="mod">
          <ac:chgData name="Jira Leelasoontornwatana" userId="042b890da1800e43" providerId="LiveId" clId="{16D38032-DE9B-4B88-BCA5-511CDDE34C67}" dt="2025-03-21T06:21:57.190" v="217" actId="207"/>
          <ac:spMkLst>
            <pc:docMk/>
            <pc:sldMk cId="3253864758" sldId="257"/>
            <ac:spMk id="11" creationId="{7FCEF4BF-B868-F705-8C8E-758B645447F1}"/>
          </ac:spMkLst>
        </pc:spChg>
        <pc:grpChg chg="add mod">
          <ac:chgData name="Jira Leelasoontornwatana" userId="042b890da1800e43" providerId="LiveId" clId="{16D38032-DE9B-4B88-BCA5-511CDDE34C67}" dt="2025-03-22T04:06:34.721" v="258" actId="164"/>
          <ac:grpSpMkLst>
            <pc:docMk/>
            <pc:sldMk cId="3253864758" sldId="257"/>
            <ac:grpSpMk id="6" creationId="{98909C70-6E65-6FE4-A782-9353E4F2F8C5}"/>
          </ac:grpSpMkLst>
        </pc:grpChg>
        <pc:grpChg chg="add mod">
          <ac:chgData name="Jira Leelasoontornwatana" userId="042b890da1800e43" providerId="LiveId" clId="{16D38032-DE9B-4B88-BCA5-511CDDE34C67}" dt="2025-03-22T04:13:20.648" v="308" actId="164"/>
          <ac:grpSpMkLst>
            <pc:docMk/>
            <pc:sldMk cId="3253864758" sldId="257"/>
            <ac:grpSpMk id="10" creationId="{D212AA36-E14A-6DF7-56B8-2A7E76172DF9}"/>
          </ac:grpSpMkLst>
        </pc:grpChg>
        <pc:picChg chg="add mod">
          <ac:chgData name="Jira Leelasoontornwatana" userId="042b890da1800e43" providerId="LiveId" clId="{16D38032-DE9B-4B88-BCA5-511CDDE34C67}" dt="2025-03-22T04:05:00.019" v="238" actId="1076"/>
          <ac:picMkLst>
            <pc:docMk/>
            <pc:sldMk cId="3253864758" sldId="257"/>
            <ac:picMk id="7" creationId="{D3CBE65C-C7A1-3D89-AE5F-A5F2C8E81D07}"/>
          </ac:picMkLst>
        </pc:picChg>
      </pc:sldChg>
      <pc:sldChg chg="add">
        <pc:chgData name="Jira Leelasoontornwatana" userId="042b890da1800e43" providerId="LiveId" clId="{16D38032-DE9B-4B88-BCA5-511CDDE34C67}" dt="2025-03-22T07:14:37.667" v="309" actId="2890"/>
        <pc:sldMkLst>
          <pc:docMk/>
          <pc:sldMk cId="987964201" sldId="258"/>
        </pc:sldMkLst>
      </pc:sldChg>
      <pc:sldChg chg="addSp delSp modSp new mod ord">
        <pc:chgData name="Jira Leelasoontornwatana" userId="042b890da1800e43" providerId="LiveId" clId="{16D38032-DE9B-4B88-BCA5-511CDDE34C67}" dt="2025-03-22T10:46:49.457" v="644" actId="164"/>
        <pc:sldMkLst>
          <pc:docMk/>
          <pc:sldMk cId="1105672855" sldId="259"/>
        </pc:sldMkLst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38" creationId="{6644D6CA-E657-819F-2667-2B124841573D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39" creationId="{B2F3E88E-B6FD-7ACF-9008-06AB885BA654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40" creationId="{7E1547AB-B701-4E3B-61DD-1894226F94C4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41" creationId="{8C3520AD-BE2D-59D1-391F-01C719C6559F}"/>
          </ac:spMkLst>
        </pc:spChg>
        <pc:spChg chg="add mod or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42" creationId="{DFA6CA4D-ED32-0BB2-8A81-1227CD501139}"/>
          </ac:spMkLst>
        </pc:spChg>
        <pc:spChg chg="add mod or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48" creationId="{7C266EC2-ABB8-B503-E073-725947A1C19C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50" creationId="{735439E5-7F7B-8376-C173-846C5AF07C44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51" creationId="{7FEF7B47-31FA-0453-4DE3-CF31661CF906}"/>
          </ac:spMkLst>
        </pc:spChg>
        <pc:spChg chg="add mod topLvl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52" creationId="{3B0B3CBA-E963-3A02-67B2-87166F9487F7}"/>
          </ac:spMkLst>
        </pc:spChg>
        <pc:spChg chg="add mod">
          <ac:chgData name="Jira Leelasoontornwatana" userId="042b890da1800e43" providerId="LiveId" clId="{16D38032-DE9B-4B88-BCA5-511CDDE34C67}" dt="2025-03-22T10:46:49.457" v="644" actId="164"/>
          <ac:spMkLst>
            <pc:docMk/>
            <pc:sldMk cId="1105672855" sldId="259"/>
            <ac:spMk id="54" creationId="{8C3C73F9-5D37-DA13-1B2C-C3E2EED7EACB}"/>
          </ac:spMkLst>
        </pc:spChg>
        <pc:picChg chg="add mod topLvl">
          <ac:chgData name="Jira Leelasoontornwatana" userId="042b890da1800e43" providerId="LiveId" clId="{16D38032-DE9B-4B88-BCA5-511CDDE34C67}" dt="2025-03-22T10:40:40.960" v="533" actId="165"/>
          <ac:picMkLst>
            <pc:docMk/>
            <pc:sldMk cId="1105672855" sldId="259"/>
            <ac:picMk id="5" creationId="{E2E450BB-EC5C-C5C1-4BF9-34C71733E3D2}"/>
          </ac:picMkLst>
        </pc:picChg>
        <pc:picChg chg="add mod">
          <ac:chgData name="Jira Leelasoontornwatana" userId="042b890da1800e43" providerId="LiveId" clId="{16D38032-DE9B-4B88-BCA5-511CDDE34C67}" dt="2025-03-22T10:10:26.313" v="419" actId="1076"/>
          <ac:picMkLst>
            <pc:docMk/>
            <pc:sldMk cId="1105672855" sldId="259"/>
            <ac:picMk id="6" creationId="{AF9F8C25-D2AC-ECC0-5DE8-7EB5065F356C}"/>
          </ac:picMkLst>
        </pc:picChg>
        <pc:picChg chg="add mod topLvl">
          <ac:chgData name="Jira Leelasoontornwatana" userId="042b890da1800e43" providerId="LiveId" clId="{16D38032-DE9B-4B88-BCA5-511CDDE34C67}" dt="2025-03-22T10:40:40.960" v="533" actId="165"/>
          <ac:picMkLst>
            <pc:docMk/>
            <pc:sldMk cId="1105672855" sldId="259"/>
            <ac:picMk id="8" creationId="{3E01489E-1789-6B0F-8032-6A099DA7D311}"/>
          </ac:picMkLst>
        </pc:picChg>
        <pc:picChg chg="add mod topLvl">
          <ac:chgData name="Jira Leelasoontornwatana" userId="042b890da1800e43" providerId="LiveId" clId="{16D38032-DE9B-4B88-BCA5-511CDDE34C67}" dt="2025-03-22T10:45:54.269" v="637" actId="165"/>
          <ac:picMkLst>
            <pc:docMk/>
            <pc:sldMk cId="1105672855" sldId="259"/>
            <ac:picMk id="12" creationId="{F58C1B2A-2FD8-DF21-11FA-7ACD445E64AF}"/>
          </ac:picMkLst>
        </pc:picChg>
        <pc:picChg chg="add mod topLvl">
          <ac:chgData name="Jira Leelasoontornwatana" userId="042b890da1800e43" providerId="LiveId" clId="{16D38032-DE9B-4B88-BCA5-511CDDE34C67}" dt="2025-03-22T10:40:40.960" v="533" actId="165"/>
          <ac:picMkLst>
            <pc:docMk/>
            <pc:sldMk cId="1105672855" sldId="259"/>
            <ac:picMk id="14" creationId="{7D55DE9C-5943-F3AB-8A69-6AD386870F5A}"/>
          </ac:picMkLst>
        </pc:picChg>
        <pc:picChg chg="add mod">
          <ac:chgData name="Jira Leelasoontornwatana" userId="042b890da1800e43" providerId="LiveId" clId="{16D38032-DE9B-4B88-BCA5-511CDDE34C67}" dt="2025-03-22T10:11:27.260" v="437" actId="1076"/>
          <ac:picMkLst>
            <pc:docMk/>
            <pc:sldMk cId="1105672855" sldId="259"/>
            <ac:picMk id="18" creationId="{38DBA0D9-262D-A5E7-7616-0BB127AD16C3}"/>
          </ac:picMkLst>
        </pc:picChg>
        <pc:cxnChg chg="add mod">
          <ac:chgData name="Jira Leelasoontornwatana" userId="042b890da1800e43" providerId="LiveId" clId="{16D38032-DE9B-4B88-BCA5-511CDDE34C67}" dt="2025-03-22T10:39:56.521" v="525" actId="1076"/>
          <ac:cxnSpMkLst>
            <pc:docMk/>
            <pc:sldMk cId="1105672855" sldId="259"/>
            <ac:cxnSpMk id="29" creationId="{A8EE3B59-65E2-2406-D2EC-E177326B4E87}"/>
          </ac:cxnSpMkLst>
        </pc:cxnChg>
        <pc:cxnChg chg="add mod">
          <ac:chgData name="Jira Leelasoontornwatana" userId="042b890da1800e43" providerId="LiveId" clId="{16D38032-DE9B-4B88-BCA5-511CDDE34C67}" dt="2025-03-22T10:39:56.521" v="525" actId="1076"/>
          <ac:cxnSpMkLst>
            <pc:docMk/>
            <pc:sldMk cId="1105672855" sldId="259"/>
            <ac:cxnSpMk id="31" creationId="{B2FA8086-121C-D4CA-0DC4-4E3744509C0B}"/>
          </ac:cxnSpMkLst>
        </pc:cxnChg>
        <pc:cxnChg chg="add mod">
          <ac:chgData name="Jira Leelasoontornwatana" userId="042b890da1800e43" providerId="LiveId" clId="{16D38032-DE9B-4B88-BCA5-511CDDE34C67}" dt="2025-03-22T10:39:56.521" v="525" actId="1076"/>
          <ac:cxnSpMkLst>
            <pc:docMk/>
            <pc:sldMk cId="1105672855" sldId="259"/>
            <ac:cxnSpMk id="33" creationId="{6F4C454F-576A-8145-E09C-6118C557B68F}"/>
          </ac:cxnSpMkLst>
        </pc:cxnChg>
        <pc:cxnChg chg="add mod">
          <ac:chgData name="Jira Leelasoontornwatana" userId="042b890da1800e43" providerId="LiveId" clId="{16D38032-DE9B-4B88-BCA5-511CDDE34C67}" dt="2025-03-22T10:39:56.521" v="525" actId="1076"/>
          <ac:cxnSpMkLst>
            <pc:docMk/>
            <pc:sldMk cId="1105672855" sldId="259"/>
            <ac:cxnSpMk id="35" creationId="{E8AFBF85-D3D6-9CC6-104A-561CD2ED3923}"/>
          </ac:cxnSpMkLst>
        </pc:cxnChg>
        <pc:cxnChg chg="add mod">
          <ac:chgData name="Jira Leelasoontornwatana" userId="042b890da1800e43" providerId="LiveId" clId="{16D38032-DE9B-4B88-BCA5-511CDDE34C67}" dt="2025-03-22T10:11:46.764" v="442" actId="17032"/>
          <ac:cxnSpMkLst>
            <pc:docMk/>
            <pc:sldMk cId="1105672855" sldId="259"/>
            <ac:cxnSpMk id="37" creationId="{72FF1B3D-9FEA-850B-746F-D47854DE0C8D}"/>
          </ac:cxnSpMkLst>
        </pc:cxnChg>
      </pc:sldChg>
      <pc:sldChg chg="addSp delSp modSp add mod">
        <pc:chgData name="Jira Leelasoontornwatana" userId="042b890da1800e43" providerId="LiveId" clId="{16D38032-DE9B-4B88-BCA5-511CDDE34C67}" dt="2025-03-26T12:02:16.396" v="701" actId="164"/>
        <pc:sldMkLst>
          <pc:docMk/>
          <pc:sldMk cId="1840816674" sldId="260"/>
        </pc:sldMkLst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38" creationId="{7A2C2E61-7E2F-D4D6-FE91-511435283D36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39" creationId="{F829B7DA-A058-B680-5F82-6E346E1BDF89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40" creationId="{099EB2C2-B2A8-BDF3-C461-86EBBF064FFE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41" creationId="{AB4DF289-472D-66AB-5F63-664D0D8DDE27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42" creationId="{2B4A8D10-1BFD-36BA-1F8F-F2D3AED20C41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48" creationId="{E80FEE0C-E8B2-99C6-81DD-D6E6CBE1240B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50" creationId="{92957CEB-9491-5F8E-BE92-655FB0FFEF48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51" creationId="{0E7F3BA0-ED89-DF1A-06FB-2C8B9B20B0BB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52" creationId="{46F17194-F0ED-92AB-1918-A911786E1F60}"/>
          </ac:spMkLst>
        </pc:spChg>
        <pc:spChg chg="mod topLvl">
          <ac:chgData name="Jira Leelasoontornwatana" userId="042b890da1800e43" providerId="LiveId" clId="{16D38032-DE9B-4B88-BCA5-511CDDE34C67}" dt="2025-03-26T12:02:16.396" v="701" actId="164"/>
          <ac:spMkLst>
            <pc:docMk/>
            <pc:sldMk cId="1840816674" sldId="260"/>
            <ac:spMk id="54" creationId="{4B920DF6-A409-E5F7-D146-DAC07D779184}"/>
          </ac:spMkLst>
        </pc:spChg>
        <pc:grpChg chg="add mod">
          <ac:chgData name="Jira Leelasoontornwatana" userId="042b890da1800e43" providerId="LiveId" clId="{16D38032-DE9B-4B88-BCA5-511CDDE34C67}" dt="2025-03-26T12:01:45.028" v="693" actId="1076"/>
          <ac:grpSpMkLst>
            <pc:docMk/>
            <pc:sldMk cId="1840816674" sldId="260"/>
            <ac:grpSpMk id="7" creationId="{04EC6326-A80E-55B2-4184-32829E3BE1C1}"/>
          </ac:grpSpMkLst>
        </pc:grpChg>
        <pc:picChg chg="add mod">
          <ac:chgData name="Jira Leelasoontornwatana" userId="042b890da1800e43" providerId="LiveId" clId="{16D38032-DE9B-4B88-BCA5-511CDDE34C67}" dt="2025-03-26T12:01:21.458" v="685" actId="164"/>
          <ac:picMkLst>
            <pc:docMk/>
            <pc:sldMk cId="1840816674" sldId="260"/>
            <ac:picMk id="3" creationId="{624C6045-C942-E7FA-C9FD-EB07DE79770D}"/>
          </ac:picMkLst>
        </pc:picChg>
        <pc:picChg chg="mod">
          <ac:chgData name="Jira Leelasoontornwatana" userId="042b890da1800e43" providerId="LiveId" clId="{16D38032-DE9B-4B88-BCA5-511CDDE34C67}" dt="2025-03-26T12:01:21.458" v="685" actId="164"/>
          <ac:picMkLst>
            <pc:docMk/>
            <pc:sldMk cId="1840816674" sldId="260"/>
            <ac:picMk id="18" creationId="{12371B6A-C787-C5E5-E9BC-310459DCF502}"/>
          </ac:picMkLst>
        </pc:picChg>
        <pc:cxnChg chg="mod">
          <ac:chgData name="Jira Leelasoontornwatana" userId="042b890da1800e43" providerId="LiveId" clId="{16D38032-DE9B-4B88-BCA5-511CDDE34C67}" dt="2025-03-26T12:01:30.915" v="688" actId="1076"/>
          <ac:cxnSpMkLst>
            <pc:docMk/>
            <pc:sldMk cId="1840816674" sldId="260"/>
            <ac:cxnSpMk id="37" creationId="{68A75003-FBFB-414E-FF82-4ED0B5915B8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FAD78-335F-4BB4-A7B0-A695DE9E16F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1DD80-1D51-4FF4-BD4E-DEE73AC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DD80-1D51-4FF4-BD4E-DEE73AC88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9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10B1D-8AEA-FD74-F990-CB780277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69014-3BD8-2895-5BCE-D47EAA9A8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91DBF-F06D-0D7D-6165-7E6151929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A934-24FB-93A8-0845-AA9B41232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1DD80-1D51-4FF4-BD4E-DEE73AC88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A875-403F-5A35-BF85-DC8EB26F6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70D64-64FF-AC4E-051C-94824517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FD04-E6B8-69A1-E5ED-B840996E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9D26-F0DE-091D-4F79-9787FF92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638-7F37-3217-4340-7C894789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649C-9348-8323-6E36-7D9A3DB3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121E7-15EB-9804-BB14-0C03DCF5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E89D-D3B2-5E16-7D75-F7ED0F72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10E7-6659-8988-4DBA-116B3F9E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2B41-FBA3-24E4-0F38-7E03B8DA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D0558-4DC8-2A9B-AACE-11030E792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1EB12-1D78-8423-5B87-9051A8B4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6427-2779-29AE-0391-1B4CAFD1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EB8B-0516-4108-DAFE-FC99808B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9167-195A-6B5B-4D3A-A1323CFB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E67-64CD-E46D-91AD-ADB6FB06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ABC8-F358-C5D0-4BD4-F3D1D004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23279-212B-702A-7BFA-CC3A3C9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AC1D-7775-E350-5E7D-7ED3D245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EE15-9536-BB65-B01D-34662CE3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CC27-C944-8850-6A2E-1651A23C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A4C9-9920-A350-AD52-B474FEB0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82EB-5ECE-0996-9A5E-9F0BA899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F811-224C-9F4F-22CC-06E38261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45C7-C30C-43D2-2D71-414093B1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5A63-BE15-1B2B-8759-E70DFF4A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D6CD-1553-6407-2713-57022640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72D2-BF43-6615-2E9C-D9679C6F8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1E56-DCEF-3EB1-AC7A-94A577D1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6BF0C-AAF1-5A88-0240-13948CCF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A8FA9-073B-8B8B-8D08-85B7B4AC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26AF-1ACE-2ECF-9EB9-D0B5BC7C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D37F8-BEBD-B02F-169D-13ED2FFC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00467-F1ED-4991-2128-C4630386D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BDD4D-3B79-F8BD-3127-F47381D93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A5AFC-FE64-D2A1-D543-EFC8F9EFF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2EEA0-AFB1-9F36-AB73-64736848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FC7DD-9DC3-9E2D-0228-EE5FD147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DFD72-2855-5796-808A-51428DE5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63AA-FCB2-4865-F6FB-D4B3090D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83B11-5455-FA81-5BD2-321C86CE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FEC72-AF40-5F11-E6FF-A9ABE619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3E6AC-530C-6645-429D-83E73346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5B00D-161D-5694-D543-EF943004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BC0E0-D350-11ED-CDA2-79199F66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AB0CC-8600-E22B-BEB1-F8A11BB3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0718-F5AD-7775-0091-44EDE07B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DF70-C23B-041B-DDAA-FCACE776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9CCD-9282-BED9-64DC-1921915E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97DDE-52A6-5FF1-DCE6-98101E4B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36FF4-59E8-FD57-2A40-866CB077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28DE8-F962-EFAC-4852-0B4C94D0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DE7-EEC0-8938-064B-5CA9366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9F52A-7CF8-D60D-0D5D-51CEE0646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5E3C8-4E95-D50B-E033-7C18EB6E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4A55-5DBB-CABE-6EB4-D714E992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A863-B043-E73F-D50A-DAFEA222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FF80-CECF-A5B8-1EF6-040D4C7D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3B28-8FDA-E95D-A918-89985B1D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D50F8-97E6-D5DB-B270-1ACD1002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121A-E307-F341-DAB6-3FD68AD5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23544-2C5A-461A-8BD7-3F1490DDE3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D2ED-9017-516B-C42C-5AFE2BEB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28BA-1129-5021-9B29-1FA63C69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E689A-496C-42CA-B3B6-67E90E0C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C26B232-D6C1-DACB-99B6-11531EB247A0}"/>
              </a:ext>
            </a:extLst>
          </p:cNvPr>
          <p:cNvGrpSpPr/>
          <p:nvPr/>
        </p:nvGrpSpPr>
        <p:grpSpPr>
          <a:xfrm>
            <a:off x="688932" y="526093"/>
            <a:ext cx="10605166" cy="5170003"/>
            <a:chOff x="688932" y="526093"/>
            <a:chExt cx="10605166" cy="517000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266EC2-ABB8-B503-E073-725947A1C19C}"/>
                </a:ext>
              </a:extLst>
            </p:cNvPr>
            <p:cNvSpPr/>
            <p:nvPr/>
          </p:nvSpPr>
          <p:spPr>
            <a:xfrm>
              <a:off x="688932" y="526093"/>
              <a:ext cx="10566803" cy="5170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FA6CA4D-ED32-0BB2-8A81-1227CD501139}"/>
                </a:ext>
              </a:extLst>
            </p:cNvPr>
            <p:cNvSpPr/>
            <p:nvPr/>
          </p:nvSpPr>
          <p:spPr>
            <a:xfrm>
              <a:off x="936265" y="1161904"/>
              <a:ext cx="1644973" cy="435905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E2E450BB-EC5C-C5C1-4BF9-34C71733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3084412"/>
              <a:ext cx="729916" cy="689162"/>
            </a:xfrm>
            <a:prstGeom prst="rect">
              <a:avLst/>
            </a:prstGeom>
          </p:spPr>
        </p:pic>
        <p:pic>
          <p:nvPicPr>
            <p:cNvPr id="6" name="Picture 5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AF9F8C25-D2AC-ECC0-5DE8-7EB5065F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1993590"/>
              <a:ext cx="729916" cy="689162"/>
            </a:xfrm>
            <a:prstGeom prst="rect">
              <a:avLst/>
            </a:prstGeom>
          </p:spPr>
        </p:pic>
        <p:pic>
          <p:nvPicPr>
            <p:cNvPr id="8" name="Picture 7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3E01489E-1789-6B0F-8032-6A099DA7D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4175234"/>
              <a:ext cx="729916" cy="689162"/>
            </a:xfrm>
            <a:prstGeom prst="rect">
              <a:avLst/>
            </a:prstGeom>
          </p:spPr>
        </p:pic>
        <p:pic>
          <p:nvPicPr>
            <p:cNvPr id="12" name="Picture 11" descr="A blue and yellow snake logo&#10;&#10;AI-generated content may be incorrect.">
              <a:extLst>
                <a:ext uri="{FF2B5EF4-FFF2-40B4-BE49-F238E27FC236}">
                  <a16:creationId xmlns:a16="http://schemas.microsoft.com/office/drawing/2014/main" id="{F58C1B2A-2FD8-DF21-11FA-7ACD445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002" y="2715122"/>
              <a:ext cx="1427747" cy="1427747"/>
            </a:xfrm>
            <a:prstGeom prst="rect">
              <a:avLst/>
            </a:prstGeom>
          </p:spPr>
        </p:pic>
        <p:pic>
          <p:nvPicPr>
            <p:cNvPr id="14" name="Picture 13" descr="A logo with a dolphin&#10;&#10;AI-generated content may be incorrect.">
              <a:extLst>
                <a:ext uri="{FF2B5EF4-FFF2-40B4-BE49-F238E27FC236}">
                  <a16:creationId xmlns:a16="http://schemas.microsoft.com/office/drawing/2014/main" id="{7D55DE9C-5943-F3AB-8A69-6AD38687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709" y="2862257"/>
              <a:ext cx="1676400" cy="1133475"/>
            </a:xfrm>
            <a:prstGeom prst="rect">
              <a:avLst/>
            </a:prstGeom>
          </p:spPr>
        </p:pic>
        <p:pic>
          <p:nvPicPr>
            <p:cNvPr id="18" name="Picture 17" descr="A yellow rectangular objects with a black background&#10;&#10;AI-generated content may be incorrect.">
              <a:extLst>
                <a:ext uri="{FF2B5EF4-FFF2-40B4-BE49-F238E27FC236}">
                  <a16:creationId xmlns:a16="http://schemas.microsoft.com/office/drawing/2014/main" id="{38DBA0D9-262D-A5E7-7616-0BB127AD1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069" y="2715120"/>
              <a:ext cx="1427747" cy="1427747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EE3B59-65E2-2406-D2EC-E177326B4E87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2114042" y="2338171"/>
              <a:ext cx="1502960" cy="1090825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2FA8086-121C-D4CA-0DC4-4E3744509C0B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2114042" y="3428993"/>
              <a:ext cx="1502960" cy="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4C454F-576A-8145-E09C-6118C557B68F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2114042" y="3428996"/>
              <a:ext cx="1502960" cy="10908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AFBF85-D3D6-9CC6-104A-561CD2ED3923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5044749" y="3428995"/>
              <a:ext cx="1502960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FF1B3D-9FEA-850B-746F-D47854DE0C8D}"/>
                </a:ext>
              </a:extLst>
            </p:cNvPr>
            <p:cNvCxnSpPr>
              <a:stCxn id="14" idx="3"/>
              <a:endCxn id="18" idx="1"/>
            </p:cNvCxnSpPr>
            <p:nvPr/>
          </p:nvCxnSpPr>
          <p:spPr>
            <a:xfrm flipV="1">
              <a:off x="8224109" y="3428994"/>
              <a:ext cx="1502960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44D6CA-E657-819F-2667-2B124841573D}"/>
                </a:ext>
              </a:extLst>
            </p:cNvPr>
            <p:cNvSpPr txBox="1"/>
            <p:nvPr/>
          </p:nvSpPr>
          <p:spPr>
            <a:xfrm>
              <a:off x="5400039" y="2951894"/>
              <a:ext cx="792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Load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2F3E88E-B6FD-7ACF-9008-06AB885BA654}"/>
                </a:ext>
              </a:extLst>
            </p:cNvPr>
            <p:cNvSpPr txBox="1"/>
            <p:nvPr/>
          </p:nvSpPr>
          <p:spPr>
            <a:xfrm>
              <a:off x="8401754" y="2941323"/>
              <a:ext cx="1147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Analyze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1547AB-B701-4E3B-61DD-1894226F94C4}"/>
                </a:ext>
              </a:extLst>
            </p:cNvPr>
            <p:cNvSpPr txBox="1"/>
            <p:nvPr/>
          </p:nvSpPr>
          <p:spPr>
            <a:xfrm>
              <a:off x="997604" y="1391875"/>
              <a:ext cx="1502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</a:rPr>
                <a:t>Extraction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3520AD-BE2D-59D1-391F-01C719C6559F}"/>
                </a:ext>
              </a:extLst>
            </p:cNvPr>
            <p:cNvSpPr txBox="1"/>
            <p:nvPr/>
          </p:nvSpPr>
          <p:spPr>
            <a:xfrm>
              <a:off x="3617001" y="2338171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Transform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5439E5-7F7B-8376-C173-846C5AF07C44}"/>
                </a:ext>
              </a:extLst>
            </p:cNvPr>
            <p:cNvSpPr txBox="1"/>
            <p:nvPr/>
          </p:nvSpPr>
          <p:spPr>
            <a:xfrm>
              <a:off x="3617001" y="4109840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Python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EF7B47-31FA-0453-4DE3-CF31661CF906}"/>
                </a:ext>
              </a:extLst>
            </p:cNvPr>
            <p:cNvSpPr txBox="1"/>
            <p:nvPr/>
          </p:nvSpPr>
          <p:spPr>
            <a:xfrm>
              <a:off x="6672035" y="4142867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Database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0B3CBA-E963-3A02-67B2-87166F9487F7}"/>
                </a:ext>
              </a:extLst>
            </p:cNvPr>
            <p:cNvSpPr txBox="1"/>
            <p:nvPr/>
          </p:nvSpPr>
          <p:spPr>
            <a:xfrm>
              <a:off x="9587786" y="4142867"/>
              <a:ext cx="1706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Visualization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3C73F9-5D37-DA13-1B2C-C3E2EED7EACB}"/>
                </a:ext>
              </a:extLst>
            </p:cNvPr>
            <p:cNvSpPr txBox="1"/>
            <p:nvPr/>
          </p:nvSpPr>
          <p:spPr>
            <a:xfrm>
              <a:off x="2754889" y="672039"/>
              <a:ext cx="6682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+mj-lt"/>
                </a:rPr>
                <a:t>LA Metro Bike Share Project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67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22AAD-FA88-0E02-B1EE-CB2ED9C13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E0203D-1E3E-DBED-7D9D-01DEF5336588}"/>
              </a:ext>
            </a:extLst>
          </p:cNvPr>
          <p:cNvGrpSpPr/>
          <p:nvPr/>
        </p:nvGrpSpPr>
        <p:grpSpPr>
          <a:xfrm>
            <a:off x="812597" y="524906"/>
            <a:ext cx="10602308" cy="5345137"/>
            <a:chOff x="812597" y="524906"/>
            <a:chExt cx="10602308" cy="53451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0FEE0C-E8B2-99C6-81DD-D6E6CBE1240B}"/>
                </a:ext>
              </a:extLst>
            </p:cNvPr>
            <p:cNvSpPr/>
            <p:nvPr/>
          </p:nvSpPr>
          <p:spPr>
            <a:xfrm>
              <a:off x="812597" y="524906"/>
              <a:ext cx="10566803" cy="5345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B4A8D10-1BFD-36BA-1F8F-F2D3AED20C41}"/>
                </a:ext>
              </a:extLst>
            </p:cNvPr>
            <p:cNvSpPr/>
            <p:nvPr/>
          </p:nvSpPr>
          <p:spPr>
            <a:xfrm>
              <a:off x="936265" y="1161904"/>
              <a:ext cx="1644973" cy="435905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988EE7B9-6818-BFB3-015D-E463EF43E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3084412"/>
              <a:ext cx="729916" cy="689162"/>
            </a:xfrm>
            <a:prstGeom prst="rect">
              <a:avLst/>
            </a:prstGeom>
          </p:spPr>
        </p:pic>
        <p:pic>
          <p:nvPicPr>
            <p:cNvPr id="6" name="Picture 5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E32A5EA9-2BC4-8E74-43A4-1EC87D382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1993590"/>
              <a:ext cx="729916" cy="689162"/>
            </a:xfrm>
            <a:prstGeom prst="rect">
              <a:avLst/>
            </a:prstGeom>
          </p:spPr>
        </p:pic>
        <p:pic>
          <p:nvPicPr>
            <p:cNvPr id="8" name="Picture 7" descr="A green box with a white x on it&#10;&#10;AI-generated content may be incorrect.">
              <a:extLst>
                <a:ext uri="{FF2B5EF4-FFF2-40B4-BE49-F238E27FC236}">
                  <a16:creationId xmlns:a16="http://schemas.microsoft.com/office/drawing/2014/main" id="{EE764F09-97E4-028D-454F-195EC382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84126" y="4175234"/>
              <a:ext cx="729916" cy="689162"/>
            </a:xfrm>
            <a:prstGeom prst="rect">
              <a:avLst/>
            </a:prstGeom>
          </p:spPr>
        </p:pic>
        <p:pic>
          <p:nvPicPr>
            <p:cNvPr id="12" name="Picture 11" descr="A blue and yellow snake logo&#10;&#10;AI-generated content may be incorrect.">
              <a:extLst>
                <a:ext uri="{FF2B5EF4-FFF2-40B4-BE49-F238E27FC236}">
                  <a16:creationId xmlns:a16="http://schemas.microsoft.com/office/drawing/2014/main" id="{72B78924-D35D-0C3D-5F73-ABB2873D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002" y="2715122"/>
              <a:ext cx="1427747" cy="1427747"/>
            </a:xfrm>
            <a:prstGeom prst="rect">
              <a:avLst/>
            </a:prstGeom>
          </p:spPr>
        </p:pic>
        <p:pic>
          <p:nvPicPr>
            <p:cNvPr id="14" name="Picture 13" descr="A logo with a dolphin&#10;&#10;AI-generated content may be incorrect.">
              <a:extLst>
                <a:ext uri="{FF2B5EF4-FFF2-40B4-BE49-F238E27FC236}">
                  <a16:creationId xmlns:a16="http://schemas.microsoft.com/office/drawing/2014/main" id="{91077FAA-2498-562B-8E6D-03B3004D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709" y="2862257"/>
              <a:ext cx="1676400" cy="1133475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3652611-60F0-3307-12EB-915829AD1D50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2114042" y="2338171"/>
              <a:ext cx="1502960" cy="1090825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CA5B6A-E14B-B6EF-8BC0-EB3B08F42251}"/>
                </a:ext>
              </a:extLst>
            </p:cNvPr>
            <p:cNvCxnSpPr>
              <a:stCxn id="5" idx="3"/>
              <a:endCxn id="12" idx="1"/>
            </p:cNvCxnSpPr>
            <p:nvPr/>
          </p:nvCxnSpPr>
          <p:spPr>
            <a:xfrm>
              <a:off x="2114042" y="3428993"/>
              <a:ext cx="1502960" cy="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78B2AF-8DB0-549B-4830-8CADF7ED3E28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 flipV="1">
              <a:off x="2114042" y="3428996"/>
              <a:ext cx="1502960" cy="10908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E55EDFF-E6ED-BB5B-8557-13B76B3599D4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 flipV="1">
              <a:off x="5044749" y="3428995"/>
              <a:ext cx="1502960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A75003-FBFB-414E-FF82-4ED0B5915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4391" y="3428992"/>
              <a:ext cx="1502960" cy="1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2C2E61-7E2F-D4D6-FE91-511435283D36}"/>
                </a:ext>
              </a:extLst>
            </p:cNvPr>
            <p:cNvSpPr txBox="1"/>
            <p:nvPr/>
          </p:nvSpPr>
          <p:spPr>
            <a:xfrm>
              <a:off x="5400039" y="2951894"/>
              <a:ext cx="792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Load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29B7DA-A058-B680-5F82-6E346E1BDF89}"/>
                </a:ext>
              </a:extLst>
            </p:cNvPr>
            <p:cNvSpPr txBox="1"/>
            <p:nvPr/>
          </p:nvSpPr>
          <p:spPr>
            <a:xfrm>
              <a:off x="8401754" y="2941323"/>
              <a:ext cx="1147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Analyze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9EB2C2-B2A8-BDF3-C461-86EBBF064FFE}"/>
                </a:ext>
              </a:extLst>
            </p:cNvPr>
            <p:cNvSpPr txBox="1"/>
            <p:nvPr/>
          </p:nvSpPr>
          <p:spPr>
            <a:xfrm>
              <a:off x="997604" y="1391875"/>
              <a:ext cx="1502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70C0"/>
                  </a:solidFill>
                </a:rPr>
                <a:t>Extraction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4DF289-472D-66AB-5F63-664D0D8DDE27}"/>
                </a:ext>
              </a:extLst>
            </p:cNvPr>
            <p:cNvSpPr txBox="1"/>
            <p:nvPr/>
          </p:nvSpPr>
          <p:spPr>
            <a:xfrm>
              <a:off x="3617001" y="2338171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Transform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957CEB-9491-5F8E-BE92-655FB0FFEF48}"/>
                </a:ext>
              </a:extLst>
            </p:cNvPr>
            <p:cNvSpPr txBox="1"/>
            <p:nvPr/>
          </p:nvSpPr>
          <p:spPr>
            <a:xfrm>
              <a:off x="3617001" y="4109840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Python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7F3BA0-ED89-DF1A-06FB-2C8B9B20B0BB}"/>
                </a:ext>
              </a:extLst>
            </p:cNvPr>
            <p:cNvSpPr txBox="1"/>
            <p:nvPr/>
          </p:nvSpPr>
          <p:spPr>
            <a:xfrm>
              <a:off x="6672035" y="4142867"/>
              <a:ext cx="142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Database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F17194-F0ED-92AB-1918-A911786E1F60}"/>
                </a:ext>
              </a:extLst>
            </p:cNvPr>
            <p:cNvSpPr txBox="1"/>
            <p:nvPr/>
          </p:nvSpPr>
          <p:spPr>
            <a:xfrm>
              <a:off x="9708593" y="4865496"/>
              <a:ext cx="17063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Visualization  &amp; Analysis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20DF6-A409-E5F7-D146-DAC07D779184}"/>
                </a:ext>
              </a:extLst>
            </p:cNvPr>
            <p:cNvSpPr txBox="1"/>
            <p:nvPr/>
          </p:nvSpPr>
          <p:spPr>
            <a:xfrm>
              <a:off x="2754889" y="672039"/>
              <a:ext cx="6682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+mj-lt"/>
                </a:rPr>
                <a:t>LA Metro Bike Share Project Overview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EC6326-A80E-55B2-4184-32829E3BE1C1}"/>
                </a:ext>
              </a:extLst>
            </p:cNvPr>
            <p:cNvGrpSpPr/>
            <p:nvPr/>
          </p:nvGrpSpPr>
          <p:grpSpPr>
            <a:xfrm>
              <a:off x="9987633" y="2064000"/>
              <a:ext cx="1148234" cy="2729984"/>
              <a:chOff x="9970169" y="2374585"/>
              <a:chExt cx="1148234" cy="2729984"/>
            </a:xfrm>
          </p:grpSpPr>
          <p:pic>
            <p:nvPicPr>
              <p:cNvPr id="18" name="Picture 17" descr="A yellow rectangular objects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12371B6A-C787-C5E5-E9BC-310459DCF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7548" y="2374585"/>
                <a:ext cx="1133475" cy="1133475"/>
              </a:xfrm>
              <a:prstGeom prst="rect">
                <a:avLst/>
              </a:prstGeom>
            </p:spPr>
          </p:pic>
          <p:pic>
            <p:nvPicPr>
              <p:cNvPr id="3" name="Picture 2" descr="A logo with orange and grey circles&#10;&#10;AI-generated content may be incorrect.">
                <a:extLst>
                  <a:ext uri="{FF2B5EF4-FFF2-40B4-BE49-F238E27FC236}">
                    <a16:creationId xmlns:a16="http://schemas.microsoft.com/office/drawing/2014/main" id="{624C6045-C942-E7FA-C9FD-EB07DE797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0169" y="3773574"/>
                <a:ext cx="1148234" cy="13309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08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3BA32A-9B51-480D-F4CC-F95AA9FC0466}"/>
              </a:ext>
            </a:extLst>
          </p:cNvPr>
          <p:cNvSpPr/>
          <p:nvPr/>
        </p:nvSpPr>
        <p:spPr>
          <a:xfrm>
            <a:off x="1" y="0"/>
            <a:ext cx="12191998" cy="8045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8D64B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F0F5A-7EAC-ABB8-D28D-45185E79D55F}"/>
              </a:ext>
            </a:extLst>
          </p:cNvPr>
          <p:cNvSpPr txBox="1"/>
          <p:nvPr/>
        </p:nvSpPr>
        <p:spPr>
          <a:xfrm>
            <a:off x="765923" y="125278"/>
            <a:ext cx="783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 Metro Bike Share Analysis 2022-2024</a:t>
            </a:r>
          </a:p>
        </p:txBody>
      </p:sp>
      <p:pic>
        <p:nvPicPr>
          <p:cNvPr id="14" name="Picture 13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008141E-3BFE-1160-BAD5-4D1F7B45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83711"/>
            <a:ext cx="637134" cy="637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53FC82-0F13-D56F-7942-B531068D4FE8}"/>
              </a:ext>
            </a:extLst>
          </p:cNvPr>
          <p:cNvSpPr/>
          <p:nvPr/>
        </p:nvSpPr>
        <p:spPr>
          <a:xfrm>
            <a:off x="0" y="6387921"/>
            <a:ext cx="12191998" cy="47007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8D64B"/>
                </a:solidFill>
              </a:ln>
            </a:endParaRPr>
          </a:p>
        </p:txBody>
      </p:sp>
      <p:pic>
        <p:nvPicPr>
          <p:cNvPr id="17" name="Picture 16" descr="A black and white bicycle in a green circle&#10;&#10;AI-generated content may be incorrect.">
            <a:extLst>
              <a:ext uri="{FF2B5EF4-FFF2-40B4-BE49-F238E27FC236}">
                <a16:creationId xmlns:a16="http://schemas.microsoft.com/office/drawing/2014/main" id="{4F020CFE-577F-C4A6-4F65-6890D044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87" t="8208" r="8363" b="8076"/>
          <a:stretch/>
        </p:blipFill>
        <p:spPr>
          <a:xfrm>
            <a:off x="11698311" y="6445876"/>
            <a:ext cx="353051" cy="3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E4EE7-3FA9-5C45-E30B-3A4742CBB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5778C4-17D1-6406-AF0C-2F9D89771FF6}"/>
              </a:ext>
            </a:extLst>
          </p:cNvPr>
          <p:cNvSpPr/>
          <p:nvPr/>
        </p:nvSpPr>
        <p:spPr>
          <a:xfrm>
            <a:off x="1" y="0"/>
            <a:ext cx="12191998" cy="80455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8D64B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C4F73-304E-71E1-F2B7-EFFB95E4BC7A}"/>
              </a:ext>
            </a:extLst>
          </p:cNvPr>
          <p:cNvSpPr txBox="1"/>
          <p:nvPr/>
        </p:nvSpPr>
        <p:spPr>
          <a:xfrm>
            <a:off x="765923" y="125278"/>
            <a:ext cx="7839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LA Metro Bike Share Analysis 2022-2024</a:t>
            </a:r>
          </a:p>
        </p:txBody>
      </p:sp>
      <p:pic>
        <p:nvPicPr>
          <p:cNvPr id="14" name="Picture 13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345ACCF-A60E-03E2-2F6F-ACBBF051C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83711"/>
            <a:ext cx="637134" cy="637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502130-729E-33AC-F356-9C32A8A029B1}"/>
              </a:ext>
            </a:extLst>
          </p:cNvPr>
          <p:cNvSpPr/>
          <p:nvPr/>
        </p:nvSpPr>
        <p:spPr>
          <a:xfrm>
            <a:off x="0" y="6387921"/>
            <a:ext cx="12191998" cy="47007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8D64B"/>
                </a:solidFill>
              </a:ln>
            </a:endParaRPr>
          </a:p>
        </p:txBody>
      </p:sp>
      <p:pic>
        <p:nvPicPr>
          <p:cNvPr id="17" name="Picture 16" descr="A black and white bicycle in a green circle&#10;&#10;AI-generated content may be incorrect.">
            <a:extLst>
              <a:ext uri="{FF2B5EF4-FFF2-40B4-BE49-F238E27FC236}">
                <a16:creationId xmlns:a16="http://schemas.microsoft.com/office/drawing/2014/main" id="{732645C8-1C2E-5F40-FE53-4A43D836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87" t="8208" r="8363" b="8076"/>
          <a:stretch/>
        </p:blipFill>
        <p:spPr>
          <a:xfrm>
            <a:off x="11698311" y="6445876"/>
            <a:ext cx="353051" cy="35416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8E2211-D8EF-9A09-CCC1-1548A804A506}"/>
              </a:ext>
            </a:extLst>
          </p:cNvPr>
          <p:cNvSpPr/>
          <p:nvPr/>
        </p:nvSpPr>
        <p:spPr>
          <a:xfrm flipV="1">
            <a:off x="11496528" y="238998"/>
            <a:ext cx="378308" cy="326558"/>
          </a:xfrm>
          <a:custGeom>
            <a:avLst/>
            <a:gdLst>
              <a:gd name="connsiteX0" fmla="*/ 0 w 1493949"/>
              <a:gd name="connsiteY0" fmla="*/ 1280665 h 1280665"/>
              <a:gd name="connsiteX1" fmla="*/ 1493949 w 1493949"/>
              <a:gd name="connsiteY1" fmla="*/ 1280665 h 1280665"/>
              <a:gd name="connsiteX2" fmla="*/ 890578 w 1493949"/>
              <a:gd name="connsiteY2" fmla="*/ 552458 h 1280665"/>
              <a:gd name="connsiteX3" fmla="*/ 890578 w 1493949"/>
              <a:gd name="connsiteY3" fmla="*/ 0 h 1280665"/>
              <a:gd name="connsiteX4" fmla="*/ 858773 w 1493949"/>
              <a:gd name="connsiteY4" fmla="*/ 0 h 1280665"/>
              <a:gd name="connsiteX5" fmla="*/ 603369 w 1493949"/>
              <a:gd name="connsiteY5" fmla="*/ 189601 h 1280665"/>
              <a:gd name="connsiteX6" fmla="*/ 603369 w 1493949"/>
              <a:gd name="connsiteY6" fmla="*/ 552462 h 128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3949" h="1280665">
                <a:moveTo>
                  <a:pt x="0" y="1280665"/>
                </a:moveTo>
                <a:lnTo>
                  <a:pt x="1493949" y="1280665"/>
                </a:lnTo>
                <a:lnTo>
                  <a:pt x="890578" y="552458"/>
                </a:lnTo>
                <a:lnTo>
                  <a:pt x="890578" y="0"/>
                </a:lnTo>
                <a:lnTo>
                  <a:pt x="858773" y="0"/>
                </a:lnTo>
                <a:lnTo>
                  <a:pt x="603369" y="189601"/>
                </a:lnTo>
                <a:lnTo>
                  <a:pt x="603369" y="5524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bicycle in a green circle&#10;&#10;AI-generated content may be incorrect.">
            <a:extLst>
              <a:ext uri="{FF2B5EF4-FFF2-40B4-BE49-F238E27FC236}">
                <a16:creationId xmlns:a16="http://schemas.microsoft.com/office/drawing/2014/main" id="{D3CBE65C-C7A1-3D89-AE5F-A5F2C8E8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87" t="8208" r="8363" b="8076"/>
          <a:stretch/>
        </p:blipFill>
        <p:spPr>
          <a:xfrm>
            <a:off x="3547778" y="793679"/>
            <a:ext cx="802021" cy="804559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B31D8CB-8778-0622-3FBE-3BC3D53C0D73}"/>
              </a:ext>
            </a:extLst>
          </p:cNvPr>
          <p:cNvSpPr/>
          <p:nvPr/>
        </p:nvSpPr>
        <p:spPr>
          <a:xfrm flipV="1">
            <a:off x="2108604" y="2407608"/>
            <a:ext cx="1493949" cy="90152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28434-2501-D2B7-C5DA-DD399A919F19}"/>
              </a:ext>
            </a:extLst>
          </p:cNvPr>
          <p:cNvSpPr/>
          <p:nvPr/>
        </p:nvSpPr>
        <p:spPr>
          <a:xfrm flipV="1">
            <a:off x="2711973" y="2554932"/>
            <a:ext cx="287209" cy="1133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CEF4BF-B868-F705-8C8E-758B645447F1}"/>
              </a:ext>
            </a:extLst>
          </p:cNvPr>
          <p:cNvSpPr/>
          <p:nvPr/>
        </p:nvSpPr>
        <p:spPr>
          <a:xfrm flipV="1">
            <a:off x="4071026" y="2504871"/>
            <a:ext cx="1216034" cy="1183400"/>
          </a:xfrm>
          <a:custGeom>
            <a:avLst/>
            <a:gdLst>
              <a:gd name="connsiteX0" fmla="*/ 0 w 1493949"/>
              <a:gd name="connsiteY0" fmla="*/ 1280665 h 1280665"/>
              <a:gd name="connsiteX1" fmla="*/ 1493949 w 1493949"/>
              <a:gd name="connsiteY1" fmla="*/ 1280665 h 1280665"/>
              <a:gd name="connsiteX2" fmla="*/ 890578 w 1493949"/>
              <a:gd name="connsiteY2" fmla="*/ 552458 h 1280665"/>
              <a:gd name="connsiteX3" fmla="*/ 890578 w 1493949"/>
              <a:gd name="connsiteY3" fmla="*/ 0 h 1280665"/>
              <a:gd name="connsiteX4" fmla="*/ 858773 w 1493949"/>
              <a:gd name="connsiteY4" fmla="*/ 0 h 1280665"/>
              <a:gd name="connsiteX5" fmla="*/ 603369 w 1493949"/>
              <a:gd name="connsiteY5" fmla="*/ 189601 h 1280665"/>
              <a:gd name="connsiteX6" fmla="*/ 603369 w 1493949"/>
              <a:gd name="connsiteY6" fmla="*/ 552462 h 128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3949" h="1280665">
                <a:moveTo>
                  <a:pt x="0" y="1280665"/>
                </a:moveTo>
                <a:lnTo>
                  <a:pt x="1493949" y="1280665"/>
                </a:lnTo>
                <a:lnTo>
                  <a:pt x="890578" y="552458"/>
                </a:lnTo>
                <a:lnTo>
                  <a:pt x="890578" y="0"/>
                </a:lnTo>
                <a:lnTo>
                  <a:pt x="858773" y="0"/>
                </a:lnTo>
                <a:lnTo>
                  <a:pt x="603369" y="189601"/>
                </a:lnTo>
                <a:lnTo>
                  <a:pt x="603369" y="55246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09C70-6E65-6FE4-A782-9353E4F2F8C5}"/>
              </a:ext>
            </a:extLst>
          </p:cNvPr>
          <p:cNvGrpSpPr/>
          <p:nvPr/>
        </p:nvGrpSpPr>
        <p:grpSpPr>
          <a:xfrm>
            <a:off x="6166586" y="4837317"/>
            <a:ext cx="1223493" cy="1223493"/>
            <a:chOff x="6166586" y="4837317"/>
            <a:chExt cx="1223493" cy="122349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D581640-318B-6297-4251-5437B07BA3A4}"/>
                </a:ext>
              </a:extLst>
            </p:cNvPr>
            <p:cNvSpPr/>
            <p:nvPr/>
          </p:nvSpPr>
          <p:spPr>
            <a:xfrm>
              <a:off x="6166586" y="4837317"/>
              <a:ext cx="1223493" cy="12234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74F06B07-7275-1B13-2BE5-7DF874F043E5}"/>
                </a:ext>
              </a:extLst>
            </p:cNvPr>
            <p:cNvSpPr/>
            <p:nvPr/>
          </p:nvSpPr>
          <p:spPr>
            <a:xfrm>
              <a:off x="6377321" y="5046783"/>
              <a:ext cx="802021" cy="804559"/>
            </a:xfrm>
            <a:prstGeom prst="leftArrow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12AA36-E14A-6DF7-56B8-2A7E76172DF9}"/>
              </a:ext>
            </a:extLst>
          </p:cNvPr>
          <p:cNvGrpSpPr/>
          <p:nvPr/>
        </p:nvGrpSpPr>
        <p:grpSpPr>
          <a:xfrm>
            <a:off x="8098757" y="2246621"/>
            <a:ext cx="2490536" cy="1223493"/>
            <a:chOff x="8098757" y="2246621"/>
            <a:chExt cx="2490536" cy="12234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ABE65B-52EE-EA07-C42C-DB7786A1DB76}"/>
                </a:ext>
              </a:extLst>
            </p:cNvPr>
            <p:cNvSpPr/>
            <p:nvPr/>
          </p:nvSpPr>
          <p:spPr>
            <a:xfrm>
              <a:off x="8098757" y="2246621"/>
              <a:ext cx="2490536" cy="1223493"/>
            </a:xfrm>
            <a:prstGeom prst="roundRect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6F0E63-B329-C8A4-3D6D-9ACA4BF608F1}"/>
                </a:ext>
              </a:extLst>
            </p:cNvPr>
            <p:cNvSpPr txBox="1"/>
            <p:nvPr/>
          </p:nvSpPr>
          <p:spPr>
            <a:xfrm>
              <a:off x="8386010" y="2437223"/>
              <a:ext cx="1916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Arial Rounded MT Bold" panose="020F0704030504030204" pitchFamily="34" charset="0"/>
                </a:rPr>
                <a:t>Reset</a:t>
              </a:r>
              <a:endParaRPr lang="en-US" sz="4400" b="1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86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43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Jira Leelasoontornwatana</dc:creator>
  <cp:lastModifiedBy>Jira Leelasoontornwatana</cp:lastModifiedBy>
  <cp:revision>1</cp:revision>
  <dcterms:created xsi:type="dcterms:W3CDTF">2025-03-21T04:18:05Z</dcterms:created>
  <dcterms:modified xsi:type="dcterms:W3CDTF">2025-03-26T12:02:26Z</dcterms:modified>
</cp:coreProperties>
</file>