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drawings/drawing4.xml" ContentType="application/vnd.openxmlformats-officedocument.drawingml.chartshap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2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9" r:id="rId3"/>
    <p:sldId id="270" r:id="rId4"/>
    <p:sldId id="271" r:id="rId5"/>
    <p:sldId id="285" r:id="rId6"/>
    <p:sldId id="272" r:id="rId7"/>
    <p:sldId id="273" r:id="rId8"/>
    <p:sldId id="275" r:id="rId9"/>
    <p:sldId id="287" r:id="rId10"/>
    <p:sldId id="288" r:id="rId11"/>
    <p:sldId id="276" r:id="rId12"/>
    <p:sldId id="277" r:id="rId13"/>
    <p:sldId id="289" r:id="rId14"/>
    <p:sldId id="278" r:id="rId15"/>
    <p:sldId id="286" r:id="rId16"/>
    <p:sldId id="282" r:id="rId17"/>
    <p:sldId id="284" r:id="rId18"/>
    <p:sldId id="257" r:id="rId19"/>
    <p:sldId id="259" r:id="rId20"/>
    <p:sldId id="260" r:id="rId21"/>
    <p:sldId id="261" r:id="rId22"/>
    <p:sldId id="268" r:id="rId23"/>
    <p:sldId id="258" r:id="rId24"/>
    <p:sldId id="263" r:id="rId25"/>
    <p:sldId id="264" r:id="rId26"/>
    <p:sldId id="262" r:id="rId27"/>
    <p:sldId id="283" r:id="rId28"/>
    <p:sldId id="290" r:id="rId29"/>
    <p:sldId id="266" r:id="rId30"/>
    <p:sldId id="281" r:id="rId31"/>
    <p:sldId id="291" r:id="rId32"/>
    <p:sldId id="26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10"/>
    <a:srgbClr val="8CD3DA"/>
    <a:srgbClr val="98C723"/>
    <a:srgbClr val="CC0000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71" autoAdjust="0"/>
  </p:normalViewPr>
  <p:slideViewPr>
    <p:cSldViewPr>
      <p:cViewPr>
        <p:scale>
          <a:sx n="70" d="100"/>
          <a:sy n="70" d="100"/>
        </p:scale>
        <p:origin x="-6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vr\dae\nattee@gmail.com\Project\TOI_11\FinalReport\score-v4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dae\Teaching\ioi\toi12\report\medal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57150">
              <a:solidFill>
                <a:srgbClr val="00B050"/>
              </a:solidFill>
            </a:ln>
          </c:spPr>
          <c:marker>
            <c:symbol val="none"/>
          </c:marker>
          <c:val>
            <c:numRef>
              <c:f>Sheet1!$E$5:$E$95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5</c:v>
                </c:pt>
                <c:pt idx="20">
                  <c:v>15</c:v>
                </c:pt>
                <c:pt idx="21">
                  <c:v>15</c:v>
                </c:pt>
                <c:pt idx="22">
                  <c:v>20</c:v>
                </c:pt>
                <c:pt idx="23">
                  <c:v>20</c:v>
                </c:pt>
                <c:pt idx="24">
                  <c:v>25</c:v>
                </c:pt>
                <c:pt idx="25">
                  <c:v>25</c:v>
                </c:pt>
                <c:pt idx="26">
                  <c:v>25</c:v>
                </c:pt>
                <c:pt idx="27">
                  <c:v>25</c:v>
                </c:pt>
                <c:pt idx="28">
                  <c:v>35</c:v>
                </c:pt>
                <c:pt idx="29">
                  <c:v>40</c:v>
                </c:pt>
                <c:pt idx="30">
                  <c:v>40</c:v>
                </c:pt>
                <c:pt idx="31">
                  <c:v>40</c:v>
                </c:pt>
                <c:pt idx="32">
                  <c:v>50</c:v>
                </c:pt>
                <c:pt idx="33">
                  <c:v>50</c:v>
                </c:pt>
                <c:pt idx="34">
                  <c:v>55</c:v>
                </c:pt>
                <c:pt idx="35">
                  <c:v>55</c:v>
                </c:pt>
                <c:pt idx="36">
                  <c:v>60</c:v>
                </c:pt>
                <c:pt idx="37">
                  <c:v>65</c:v>
                </c:pt>
                <c:pt idx="38">
                  <c:v>65</c:v>
                </c:pt>
                <c:pt idx="39">
                  <c:v>65</c:v>
                </c:pt>
                <c:pt idx="40">
                  <c:v>65</c:v>
                </c:pt>
                <c:pt idx="41">
                  <c:v>65</c:v>
                </c:pt>
                <c:pt idx="42">
                  <c:v>65</c:v>
                </c:pt>
                <c:pt idx="43">
                  <c:v>70</c:v>
                </c:pt>
                <c:pt idx="44">
                  <c:v>75</c:v>
                </c:pt>
                <c:pt idx="45">
                  <c:v>80</c:v>
                </c:pt>
                <c:pt idx="46">
                  <c:v>80</c:v>
                </c:pt>
                <c:pt idx="47">
                  <c:v>80</c:v>
                </c:pt>
                <c:pt idx="48">
                  <c:v>85</c:v>
                </c:pt>
                <c:pt idx="49">
                  <c:v>85</c:v>
                </c:pt>
                <c:pt idx="50">
                  <c:v>85</c:v>
                </c:pt>
                <c:pt idx="51">
                  <c:v>85</c:v>
                </c:pt>
                <c:pt idx="52">
                  <c:v>90</c:v>
                </c:pt>
                <c:pt idx="53">
                  <c:v>90</c:v>
                </c:pt>
                <c:pt idx="54">
                  <c:v>90</c:v>
                </c:pt>
                <c:pt idx="55">
                  <c:v>90</c:v>
                </c:pt>
                <c:pt idx="56">
                  <c:v>90</c:v>
                </c:pt>
                <c:pt idx="57">
                  <c:v>90</c:v>
                </c:pt>
                <c:pt idx="58">
                  <c:v>90</c:v>
                </c:pt>
                <c:pt idx="59">
                  <c:v>90</c:v>
                </c:pt>
                <c:pt idx="60">
                  <c:v>90</c:v>
                </c:pt>
                <c:pt idx="61">
                  <c:v>90</c:v>
                </c:pt>
                <c:pt idx="62">
                  <c:v>90</c:v>
                </c:pt>
                <c:pt idx="63">
                  <c:v>95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3280"/>
        <c:axId val="152195072"/>
      </c:lineChart>
      <c:catAx>
        <c:axId val="152193280"/>
        <c:scaling>
          <c:orientation val="minMax"/>
        </c:scaling>
        <c:delete val="1"/>
        <c:axPos val="b"/>
        <c:majorTickMark val="out"/>
        <c:minorTickMark val="none"/>
        <c:tickLblPos val="nextTo"/>
        <c:crossAx val="152195072"/>
        <c:crosses val="autoZero"/>
        <c:auto val="1"/>
        <c:lblAlgn val="ctr"/>
        <c:lblOffset val="100"/>
        <c:noMultiLvlLbl val="0"/>
      </c:catAx>
      <c:valAx>
        <c:axId val="152195072"/>
        <c:scaling>
          <c:orientation val="minMax"/>
          <c:max val="110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52193280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57150">
              <a:solidFill>
                <a:schemeClr val="accent4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Sheet2!$G$4:$G$94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10</c:v>
                </c:pt>
                <c:pt idx="7">
                  <c:v>15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30</c:v>
                </c:pt>
                <c:pt idx="12">
                  <c:v>30</c:v>
                </c:pt>
                <c:pt idx="13">
                  <c:v>35</c:v>
                </c:pt>
                <c:pt idx="14">
                  <c:v>40</c:v>
                </c:pt>
                <c:pt idx="15">
                  <c:v>50</c:v>
                </c:pt>
                <c:pt idx="16">
                  <c:v>60</c:v>
                </c:pt>
                <c:pt idx="17">
                  <c:v>60</c:v>
                </c:pt>
                <c:pt idx="18">
                  <c:v>60</c:v>
                </c:pt>
                <c:pt idx="19">
                  <c:v>60</c:v>
                </c:pt>
                <c:pt idx="20">
                  <c:v>70</c:v>
                </c:pt>
                <c:pt idx="21">
                  <c:v>85</c:v>
                </c:pt>
                <c:pt idx="22">
                  <c:v>85</c:v>
                </c:pt>
                <c:pt idx="23">
                  <c:v>85</c:v>
                </c:pt>
                <c:pt idx="24">
                  <c:v>90</c:v>
                </c:pt>
                <c:pt idx="25">
                  <c:v>90</c:v>
                </c:pt>
                <c:pt idx="26">
                  <c:v>90</c:v>
                </c:pt>
                <c:pt idx="27">
                  <c:v>90</c:v>
                </c:pt>
                <c:pt idx="28">
                  <c:v>90</c:v>
                </c:pt>
                <c:pt idx="29">
                  <c:v>91</c:v>
                </c:pt>
                <c:pt idx="30">
                  <c:v>105</c:v>
                </c:pt>
                <c:pt idx="31">
                  <c:v>105</c:v>
                </c:pt>
                <c:pt idx="32">
                  <c:v>118</c:v>
                </c:pt>
                <c:pt idx="33">
                  <c:v>120</c:v>
                </c:pt>
                <c:pt idx="34">
                  <c:v>125</c:v>
                </c:pt>
                <c:pt idx="35">
                  <c:v>134</c:v>
                </c:pt>
                <c:pt idx="36">
                  <c:v>135</c:v>
                </c:pt>
                <c:pt idx="37">
                  <c:v>140</c:v>
                </c:pt>
                <c:pt idx="38">
                  <c:v>149</c:v>
                </c:pt>
                <c:pt idx="39">
                  <c:v>150</c:v>
                </c:pt>
                <c:pt idx="40">
                  <c:v>160</c:v>
                </c:pt>
                <c:pt idx="41">
                  <c:v>160</c:v>
                </c:pt>
                <c:pt idx="42">
                  <c:v>163</c:v>
                </c:pt>
                <c:pt idx="43">
                  <c:v>165</c:v>
                </c:pt>
                <c:pt idx="44">
                  <c:v>175</c:v>
                </c:pt>
                <c:pt idx="45">
                  <c:v>175</c:v>
                </c:pt>
                <c:pt idx="46">
                  <c:v>179</c:v>
                </c:pt>
                <c:pt idx="47">
                  <c:v>180</c:v>
                </c:pt>
                <c:pt idx="48">
                  <c:v>195</c:v>
                </c:pt>
                <c:pt idx="49">
                  <c:v>200</c:v>
                </c:pt>
                <c:pt idx="50">
                  <c:v>200</c:v>
                </c:pt>
                <c:pt idx="51">
                  <c:v>220</c:v>
                </c:pt>
                <c:pt idx="52">
                  <c:v>229</c:v>
                </c:pt>
                <c:pt idx="53">
                  <c:v>240</c:v>
                </c:pt>
                <c:pt idx="54">
                  <c:v>245</c:v>
                </c:pt>
                <c:pt idx="55">
                  <c:v>270</c:v>
                </c:pt>
                <c:pt idx="56">
                  <c:v>275</c:v>
                </c:pt>
                <c:pt idx="57">
                  <c:v>290</c:v>
                </c:pt>
                <c:pt idx="58">
                  <c:v>300</c:v>
                </c:pt>
                <c:pt idx="59">
                  <c:v>305</c:v>
                </c:pt>
                <c:pt idx="60">
                  <c:v>313</c:v>
                </c:pt>
                <c:pt idx="61">
                  <c:v>320</c:v>
                </c:pt>
                <c:pt idx="62">
                  <c:v>323</c:v>
                </c:pt>
                <c:pt idx="63">
                  <c:v>340</c:v>
                </c:pt>
                <c:pt idx="64">
                  <c:v>343</c:v>
                </c:pt>
                <c:pt idx="65">
                  <c:v>355</c:v>
                </c:pt>
                <c:pt idx="66">
                  <c:v>382</c:v>
                </c:pt>
                <c:pt idx="67">
                  <c:v>392</c:v>
                </c:pt>
                <c:pt idx="68">
                  <c:v>400</c:v>
                </c:pt>
                <c:pt idx="69">
                  <c:v>410</c:v>
                </c:pt>
                <c:pt idx="70">
                  <c:v>413</c:v>
                </c:pt>
                <c:pt idx="71">
                  <c:v>420</c:v>
                </c:pt>
                <c:pt idx="72">
                  <c:v>433</c:v>
                </c:pt>
                <c:pt idx="73">
                  <c:v>445</c:v>
                </c:pt>
                <c:pt idx="74">
                  <c:v>449</c:v>
                </c:pt>
                <c:pt idx="75">
                  <c:v>451</c:v>
                </c:pt>
                <c:pt idx="76">
                  <c:v>463</c:v>
                </c:pt>
                <c:pt idx="77">
                  <c:v>465</c:v>
                </c:pt>
                <c:pt idx="78">
                  <c:v>470</c:v>
                </c:pt>
                <c:pt idx="79">
                  <c:v>473</c:v>
                </c:pt>
                <c:pt idx="80">
                  <c:v>483</c:v>
                </c:pt>
                <c:pt idx="81">
                  <c:v>488</c:v>
                </c:pt>
                <c:pt idx="82">
                  <c:v>497</c:v>
                </c:pt>
                <c:pt idx="83">
                  <c:v>501</c:v>
                </c:pt>
                <c:pt idx="84">
                  <c:v>501</c:v>
                </c:pt>
                <c:pt idx="85">
                  <c:v>501</c:v>
                </c:pt>
                <c:pt idx="86">
                  <c:v>532</c:v>
                </c:pt>
                <c:pt idx="87">
                  <c:v>565</c:v>
                </c:pt>
                <c:pt idx="88">
                  <c:v>565</c:v>
                </c:pt>
                <c:pt idx="89">
                  <c:v>565</c:v>
                </c:pt>
                <c:pt idx="90">
                  <c:v>565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135936"/>
        <c:axId val="152385024"/>
      </c:lineChart>
      <c:catAx>
        <c:axId val="150135936"/>
        <c:scaling>
          <c:orientation val="minMax"/>
        </c:scaling>
        <c:delete val="1"/>
        <c:axPos val="b"/>
        <c:majorTickMark val="out"/>
        <c:minorTickMark val="none"/>
        <c:tickLblPos val="nextTo"/>
        <c:crossAx val="152385024"/>
        <c:crosses val="autoZero"/>
        <c:auto val="1"/>
        <c:lblAlgn val="ctr"/>
        <c:lblOffset val="100"/>
        <c:noMultiLvlLbl val="0"/>
      </c:catAx>
      <c:valAx>
        <c:axId val="152385024"/>
        <c:scaling>
          <c:orientation val="minMax"/>
          <c:max val="610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50135936"/>
        <c:crosses val="autoZero"/>
        <c:crossBetween val="between"/>
        <c:majorUnit val="100"/>
      </c:valAx>
      <c:spPr>
        <a:noFill/>
      </c:spPr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total!$E$1</c:f>
              <c:strCache>
                <c:ptCount val="1"/>
                <c:pt idx="0">
                  <c:v>observatory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total!$B$2:$D$96</c:f>
              <c:strCache>
                <c:ptCount val="95"/>
                <c:pt idx="0">
                  <c:v>UBU06</c:v>
                </c:pt>
                <c:pt idx="1">
                  <c:v>PSU06</c:v>
                </c:pt>
                <c:pt idx="2">
                  <c:v>WU05</c:v>
                </c:pt>
                <c:pt idx="3">
                  <c:v>WU01</c:v>
                </c:pt>
                <c:pt idx="4">
                  <c:v>UBU02</c:v>
                </c:pt>
                <c:pt idx="5">
                  <c:v>WU03</c:v>
                </c:pt>
                <c:pt idx="6">
                  <c:v>UBU04</c:v>
                </c:pt>
                <c:pt idx="7">
                  <c:v>CMU01</c:v>
                </c:pt>
                <c:pt idx="8">
                  <c:v>PSUPN01</c:v>
                </c:pt>
                <c:pt idx="9">
                  <c:v>SUT04</c:v>
                </c:pt>
                <c:pt idx="10">
                  <c:v>NU03</c:v>
                </c:pt>
                <c:pt idx="11">
                  <c:v>PSUPN02</c:v>
                </c:pt>
                <c:pt idx="12">
                  <c:v>SUT06</c:v>
                </c:pt>
                <c:pt idx="13">
                  <c:v>PSU05</c:v>
                </c:pt>
                <c:pt idx="14">
                  <c:v>KKU04</c:v>
                </c:pt>
                <c:pt idx="15">
                  <c:v>PSUPN05</c:v>
                </c:pt>
                <c:pt idx="16">
                  <c:v>SUT01</c:v>
                </c:pt>
                <c:pt idx="17">
                  <c:v>KKU03</c:v>
                </c:pt>
                <c:pt idx="18">
                  <c:v>CMU04</c:v>
                </c:pt>
                <c:pt idx="19">
                  <c:v>CMU05</c:v>
                </c:pt>
                <c:pt idx="20">
                  <c:v>PSUPN03</c:v>
                </c:pt>
                <c:pt idx="21">
                  <c:v>WU04</c:v>
                </c:pt>
                <c:pt idx="22">
                  <c:v>WU06</c:v>
                </c:pt>
                <c:pt idx="23">
                  <c:v>SU05</c:v>
                </c:pt>
                <c:pt idx="24">
                  <c:v>NU02</c:v>
                </c:pt>
                <c:pt idx="25">
                  <c:v>PSU03</c:v>
                </c:pt>
                <c:pt idx="26">
                  <c:v>KU05</c:v>
                </c:pt>
                <c:pt idx="27">
                  <c:v>KU03</c:v>
                </c:pt>
                <c:pt idx="28">
                  <c:v>KU02</c:v>
                </c:pt>
                <c:pt idx="29">
                  <c:v>WU02</c:v>
                </c:pt>
                <c:pt idx="30">
                  <c:v>PSU01</c:v>
                </c:pt>
                <c:pt idx="31">
                  <c:v>CMU03</c:v>
                </c:pt>
                <c:pt idx="32">
                  <c:v>SU06</c:v>
                </c:pt>
                <c:pt idx="33">
                  <c:v>SUT02</c:v>
                </c:pt>
                <c:pt idx="34">
                  <c:v>KU04</c:v>
                </c:pt>
                <c:pt idx="35">
                  <c:v>UBU05</c:v>
                </c:pt>
                <c:pt idx="36">
                  <c:v>NU06</c:v>
                </c:pt>
                <c:pt idx="37">
                  <c:v>KU06</c:v>
                </c:pt>
                <c:pt idx="38">
                  <c:v>KU01</c:v>
                </c:pt>
                <c:pt idx="39">
                  <c:v>SUT05</c:v>
                </c:pt>
                <c:pt idx="40">
                  <c:v>SSWIT15</c:v>
                </c:pt>
                <c:pt idx="41">
                  <c:v>CMU02</c:v>
                </c:pt>
                <c:pt idx="42">
                  <c:v>UBU03</c:v>
                </c:pt>
                <c:pt idx="43">
                  <c:v>PSUPN06</c:v>
                </c:pt>
                <c:pt idx="44">
                  <c:v>KKU06</c:v>
                </c:pt>
                <c:pt idx="45">
                  <c:v>NU01</c:v>
                </c:pt>
                <c:pt idx="46">
                  <c:v>PSUPN04</c:v>
                </c:pt>
                <c:pt idx="47">
                  <c:v>MWIT05</c:v>
                </c:pt>
                <c:pt idx="48">
                  <c:v>CMU06</c:v>
                </c:pt>
                <c:pt idx="49">
                  <c:v>NU04</c:v>
                </c:pt>
                <c:pt idx="50">
                  <c:v>SUT03</c:v>
                </c:pt>
                <c:pt idx="51">
                  <c:v>SSWIT06</c:v>
                </c:pt>
                <c:pt idx="52">
                  <c:v>SSWIT10</c:v>
                </c:pt>
                <c:pt idx="53">
                  <c:v>SSWIT04</c:v>
                </c:pt>
                <c:pt idx="54">
                  <c:v>PSU04</c:v>
                </c:pt>
                <c:pt idx="55">
                  <c:v>SU04</c:v>
                </c:pt>
                <c:pt idx="56">
                  <c:v>BUU04</c:v>
                </c:pt>
                <c:pt idx="57">
                  <c:v>PSU02</c:v>
                </c:pt>
                <c:pt idx="58">
                  <c:v>SSWIT13</c:v>
                </c:pt>
                <c:pt idx="59">
                  <c:v>NU05</c:v>
                </c:pt>
                <c:pt idx="60">
                  <c:v>BUU06</c:v>
                </c:pt>
                <c:pt idx="61">
                  <c:v>SU01</c:v>
                </c:pt>
                <c:pt idx="62">
                  <c:v>SU03</c:v>
                </c:pt>
                <c:pt idx="63">
                  <c:v>SSWIT17</c:v>
                </c:pt>
                <c:pt idx="64">
                  <c:v>BUU05</c:v>
                </c:pt>
                <c:pt idx="65">
                  <c:v>SSWIT12</c:v>
                </c:pt>
                <c:pt idx="66">
                  <c:v>SSWIT09</c:v>
                </c:pt>
                <c:pt idx="67">
                  <c:v>KKU02</c:v>
                </c:pt>
                <c:pt idx="68">
                  <c:v>KKU05</c:v>
                </c:pt>
                <c:pt idx="69">
                  <c:v>SSWIT03</c:v>
                </c:pt>
                <c:pt idx="70">
                  <c:v>SSWIT11</c:v>
                </c:pt>
                <c:pt idx="71">
                  <c:v>UBU01</c:v>
                </c:pt>
                <c:pt idx="72">
                  <c:v>MWIT02</c:v>
                </c:pt>
                <c:pt idx="73">
                  <c:v>SU02</c:v>
                </c:pt>
                <c:pt idx="74">
                  <c:v>MWIT04</c:v>
                </c:pt>
                <c:pt idx="75">
                  <c:v>BUU01</c:v>
                </c:pt>
                <c:pt idx="76">
                  <c:v>SSWIT14</c:v>
                </c:pt>
                <c:pt idx="77">
                  <c:v>KKU01</c:v>
                </c:pt>
                <c:pt idx="78">
                  <c:v>MWIT06</c:v>
                </c:pt>
                <c:pt idx="79">
                  <c:v>SSWIT08</c:v>
                </c:pt>
                <c:pt idx="80">
                  <c:v>SSWIT18</c:v>
                </c:pt>
                <c:pt idx="81">
                  <c:v>SSWIT16</c:v>
                </c:pt>
                <c:pt idx="82">
                  <c:v>MWIT03</c:v>
                </c:pt>
                <c:pt idx="83">
                  <c:v>BUU03</c:v>
                </c:pt>
                <c:pt idx="84">
                  <c:v>MWIT07</c:v>
                </c:pt>
                <c:pt idx="85">
                  <c:v>KKU07</c:v>
                </c:pt>
                <c:pt idx="86">
                  <c:v>SSWIT02</c:v>
                </c:pt>
                <c:pt idx="87">
                  <c:v>SSWIT07</c:v>
                </c:pt>
                <c:pt idx="88">
                  <c:v>SSWIT01</c:v>
                </c:pt>
                <c:pt idx="89">
                  <c:v>KKU08</c:v>
                </c:pt>
                <c:pt idx="90">
                  <c:v>BUU02</c:v>
                </c:pt>
                <c:pt idx="91">
                  <c:v>BUU07</c:v>
                </c:pt>
                <c:pt idx="92">
                  <c:v>BUU08</c:v>
                </c:pt>
                <c:pt idx="93">
                  <c:v>MWIT01</c:v>
                </c:pt>
                <c:pt idx="94">
                  <c:v>SSWIT05</c:v>
                </c:pt>
              </c:strCache>
            </c:strRef>
          </c:cat>
          <c:val>
            <c:numRef>
              <c:f>total!$E$2:$E$96</c:f>
            </c:numRef>
          </c:val>
          <c:smooth val="0"/>
        </c:ser>
        <c:ser>
          <c:idx val="1"/>
          <c:order val="1"/>
          <c:tx>
            <c:strRef>
              <c:f>total!$F$1</c:f>
              <c:strCache>
                <c:ptCount val="1"/>
                <c:pt idx="0">
                  <c:v>candle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total!$B$2:$D$96</c:f>
              <c:strCache>
                <c:ptCount val="95"/>
                <c:pt idx="0">
                  <c:v>UBU06</c:v>
                </c:pt>
                <c:pt idx="1">
                  <c:v>PSU06</c:v>
                </c:pt>
                <c:pt idx="2">
                  <c:v>WU05</c:v>
                </c:pt>
                <c:pt idx="3">
                  <c:v>WU01</c:v>
                </c:pt>
                <c:pt idx="4">
                  <c:v>UBU02</c:v>
                </c:pt>
                <c:pt idx="5">
                  <c:v>WU03</c:v>
                </c:pt>
                <c:pt idx="6">
                  <c:v>UBU04</c:v>
                </c:pt>
                <c:pt idx="7">
                  <c:v>CMU01</c:v>
                </c:pt>
                <c:pt idx="8">
                  <c:v>PSUPN01</c:v>
                </c:pt>
                <c:pt idx="9">
                  <c:v>SUT04</c:v>
                </c:pt>
                <c:pt idx="10">
                  <c:v>NU03</c:v>
                </c:pt>
                <c:pt idx="11">
                  <c:v>PSUPN02</c:v>
                </c:pt>
                <c:pt idx="12">
                  <c:v>SUT06</c:v>
                </c:pt>
                <c:pt idx="13">
                  <c:v>PSU05</c:v>
                </c:pt>
                <c:pt idx="14">
                  <c:v>KKU04</c:v>
                </c:pt>
                <c:pt idx="15">
                  <c:v>PSUPN05</c:v>
                </c:pt>
                <c:pt idx="16">
                  <c:v>SUT01</c:v>
                </c:pt>
                <c:pt idx="17">
                  <c:v>KKU03</c:v>
                </c:pt>
                <c:pt idx="18">
                  <c:v>CMU04</c:v>
                </c:pt>
                <c:pt idx="19">
                  <c:v>CMU05</c:v>
                </c:pt>
                <c:pt idx="20">
                  <c:v>PSUPN03</c:v>
                </c:pt>
                <c:pt idx="21">
                  <c:v>WU04</c:v>
                </c:pt>
                <c:pt idx="22">
                  <c:v>WU06</c:v>
                </c:pt>
                <c:pt idx="23">
                  <c:v>SU05</c:v>
                </c:pt>
                <c:pt idx="24">
                  <c:v>NU02</c:v>
                </c:pt>
                <c:pt idx="25">
                  <c:v>PSU03</c:v>
                </c:pt>
                <c:pt idx="26">
                  <c:v>KU05</c:v>
                </c:pt>
                <c:pt idx="27">
                  <c:v>KU03</c:v>
                </c:pt>
                <c:pt idx="28">
                  <c:v>KU02</c:v>
                </c:pt>
                <c:pt idx="29">
                  <c:v>WU02</c:v>
                </c:pt>
                <c:pt idx="30">
                  <c:v>PSU01</c:v>
                </c:pt>
                <c:pt idx="31">
                  <c:v>CMU03</c:v>
                </c:pt>
                <c:pt idx="32">
                  <c:v>SU06</c:v>
                </c:pt>
                <c:pt idx="33">
                  <c:v>SUT02</c:v>
                </c:pt>
                <c:pt idx="34">
                  <c:v>KU04</c:v>
                </c:pt>
                <c:pt idx="35">
                  <c:v>UBU05</c:v>
                </c:pt>
                <c:pt idx="36">
                  <c:v>NU06</c:v>
                </c:pt>
                <c:pt idx="37">
                  <c:v>KU06</c:v>
                </c:pt>
                <c:pt idx="38">
                  <c:v>KU01</c:v>
                </c:pt>
                <c:pt idx="39">
                  <c:v>SUT05</c:v>
                </c:pt>
                <c:pt idx="40">
                  <c:v>SSWIT15</c:v>
                </c:pt>
                <c:pt idx="41">
                  <c:v>CMU02</c:v>
                </c:pt>
                <c:pt idx="42">
                  <c:v>UBU03</c:v>
                </c:pt>
                <c:pt idx="43">
                  <c:v>PSUPN06</c:v>
                </c:pt>
                <c:pt idx="44">
                  <c:v>KKU06</c:v>
                </c:pt>
                <c:pt idx="45">
                  <c:v>NU01</c:v>
                </c:pt>
                <c:pt idx="46">
                  <c:v>PSUPN04</c:v>
                </c:pt>
                <c:pt idx="47">
                  <c:v>MWIT05</c:v>
                </c:pt>
                <c:pt idx="48">
                  <c:v>CMU06</c:v>
                </c:pt>
                <c:pt idx="49">
                  <c:v>NU04</c:v>
                </c:pt>
                <c:pt idx="50">
                  <c:v>SUT03</c:v>
                </c:pt>
                <c:pt idx="51">
                  <c:v>SSWIT06</c:v>
                </c:pt>
                <c:pt idx="52">
                  <c:v>SSWIT10</c:v>
                </c:pt>
                <c:pt idx="53">
                  <c:v>SSWIT04</c:v>
                </c:pt>
                <c:pt idx="54">
                  <c:v>PSU04</c:v>
                </c:pt>
                <c:pt idx="55">
                  <c:v>SU04</c:v>
                </c:pt>
                <c:pt idx="56">
                  <c:v>BUU04</c:v>
                </c:pt>
                <c:pt idx="57">
                  <c:v>PSU02</c:v>
                </c:pt>
                <c:pt idx="58">
                  <c:v>SSWIT13</c:v>
                </c:pt>
                <c:pt idx="59">
                  <c:v>NU05</c:v>
                </c:pt>
                <c:pt idx="60">
                  <c:v>BUU06</c:v>
                </c:pt>
                <c:pt idx="61">
                  <c:v>SU01</c:v>
                </c:pt>
                <c:pt idx="62">
                  <c:v>SU03</c:v>
                </c:pt>
                <c:pt idx="63">
                  <c:v>SSWIT17</c:v>
                </c:pt>
                <c:pt idx="64">
                  <c:v>BUU05</c:v>
                </c:pt>
                <c:pt idx="65">
                  <c:v>SSWIT12</c:v>
                </c:pt>
                <c:pt idx="66">
                  <c:v>SSWIT09</c:v>
                </c:pt>
                <c:pt idx="67">
                  <c:v>KKU02</c:v>
                </c:pt>
                <c:pt idx="68">
                  <c:v>KKU05</c:v>
                </c:pt>
                <c:pt idx="69">
                  <c:v>SSWIT03</c:v>
                </c:pt>
                <c:pt idx="70">
                  <c:v>SSWIT11</c:v>
                </c:pt>
                <c:pt idx="71">
                  <c:v>UBU01</c:v>
                </c:pt>
                <c:pt idx="72">
                  <c:v>MWIT02</c:v>
                </c:pt>
                <c:pt idx="73">
                  <c:v>SU02</c:v>
                </c:pt>
                <c:pt idx="74">
                  <c:v>MWIT04</c:v>
                </c:pt>
                <c:pt idx="75">
                  <c:v>BUU01</c:v>
                </c:pt>
                <c:pt idx="76">
                  <c:v>SSWIT14</c:v>
                </c:pt>
                <c:pt idx="77">
                  <c:v>KKU01</c:v>
                </c:pt>
                <c:pt idx="78">
                  <c:v>MWIT06</c:v>
                </c:pt>
                <c:pt idx="79">
                  <c:v>SSWIT08</c:v>
                </c:pt>
                <c:pt idx="80">
                  <c:v>SSWIT18</c:v>
                </c:pt>
                <c:pt idx="81">
                  <c:v>SSWIT16</c:v>
                </c:pt>
                <c:pt idx="82">
                  <c:v>MWIT03</c:v>
                </c:pt>
                <c:pt idx="83">
                  <c:v>BUU03</c:v>
                </c:pt>
                <c:pt idx="84">
                  <c:v>MWIT07</c:v>
                </c:pt>
                <c:pt idx="85">
                  <c:v>KKU07</c:v>
                </c:pt>
                <c:pt idx="86">
                  <c:v>SSWIT02</c:v>
                </c:pt>
                <c:pt idx="87">
                  <c:v>SSWIT07</c:v>
                </c:pt>
                <c:pt idx="88">
                  <c:v>SSWIT01</c:v>
                </c:pt>
                <c:pt idx="89">
                  <c:v>KKU08</c:v>
                </c:pt>
                <c:pt idx="90">
                  <c:v>BUU02</c:v>
                </c:pt>
                <c:pt idx="91">
                  <c:v>BUU07</c:v>
                </c:pt>
                <c:pt idx="92">
                  <c:v>BUU08</c:v>
                </c:pt>
                <c:pt idx="93">
                  <c:v>MWIT01</c:v>
                </c:pt>
                <c:pt idx="94">
                  <c:v>SSWIT05</c:v>
                </c:pt>
              </c:strCache>
            </c:strRef>
          </c:cat>
          <c:val>
            <c:numRef>
              <c:f>total!$F$2:$F$96</c:f>
            </c:numRef>
          </c:val>
          <c:smooth val="0"/>
        </c:ser>
        <c:ser>
          <c:idx val="2"/>
          <c:order val="2"/>
          <c:tx>
            <c:strRef>
              <c:f>total!$G$1</c:f>
              <c:strCache>
                <c:ptCount val="1"/>
                <c:pt idx="0">
                  <c:v>segi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total!$B$2:$D$96</c:f>
              <c:strCache>
                <c:ptCount val="95"/>
                <c:pt idx="0">
                  <c:v>UBU06</c:v>
                </c:pt>
                <c:pt idx="1">
                  <c:v>PSU06</c:v>
                </c:pt>
                <c:pt idx="2">
                  <c:v>WU05</c:v>
                </c:pt>
                <c:pt idx="3">
                  <c:v>WU01</c:v>
                </c:pt>
                <c:pt idx="4">
                  <c:v>UBU02</c:v>
                </c:pt>
                <c:pt idx="5">
                  <c:v>WU03</c:v>
                </c:pt>
                <c:pt idx="6">
                  <c:v>UBU04</c:v>
                </c:pt>
                <c:pt idx="7">
                  <c:v>CMU01</c:v>
                </c:pt>
                <c:pt idx="8">
                  <c:v>PSUPN01</c:v>
                </c:pt>
                <c:pt idx="9">
                  <c:v>SUT04</c:v>
                </c:pt>
                <c:pt idx="10">
                  <c:v>NU03</c:v>
                </c:pt>
                <c:pt idx="11">
                  <c:v>PSUPN02</c:v>
                </c:pt>
                <c:pt idx="12">
                  <c:v>SUT06</c:v>
                </c:pt>
                <c:pt idx="13">
                  <c:v>PSU05</c:v>
                </c:pt>
                <c:pt idx="14">
                  <c:v>KKU04</c:v>
                </c:pt>
                <c:pt idx="15">
                  <c:v>PSUPN05</c:v>
                </c:pt>
                <c:pt idx="16">
                  <c:v>SUT01</c:v>
                </c:pt>
                <c:pt idx="17">
                  <c:v>KKU03</c:v>
                </c:pt>
                <c:pt idx="18">
                  <c:v>CMU04</c:v>
                </c:pt>
                <c:pt idx="19">
                  <c:v>CMU05</c:v>
                </c:pt>
                <c:pt idx="20">
                  <c:v>PSUPN03</c:v>
                </c:pt>
                <c:pt idx="21">
                  <c:v>WU04</c:v>
                </c:pt>
                <c:pt idx="22">
                  <c:v>WU06</c:v>
                </c:pt>
                <c:pt idx="23">
                  <c:v>SU05</c:v>
                </c:pt>
                <c:pt idx="24">
                  <c:v>NU02</c:v>
                </c:pt>
                <c:pt idx="25">
                  <c:v>PSU03</c:v>
                </c:pt>
                <c:pt idx="26">
                  <c:v>KU05</c:v>
                </c:pt>
                <c:pt idx="27">
                  <c:v>KU03</c:v>
                </c:pt>
                <c:pt idx="28">
                  <c:v>KU02</c:v>
                </c:pt>
                <c:pt idx="29">
                  <c:v>WU02</c:v>
                </c:pt>
                <c:pt idx="30">
                  <c:v>PSU01</c:v>
                </c:pt>
                <c:pt idx="31">
                  <c:v>CMU03</c:v>
                </c:pt>
                <c:pt idx="32">
                  <c:v>SU06</c:v>
                </c:pt>
                <c:pt idx="33">
                  <c:v>SUT02</c:v>
                </c:pt>
                <c:pt idx="34">
                  <c:v>KU04</c:v>
                </c:pt>
                <c:pt idx="35">
                  <c:v>UBU05</c:v>
                </c:pt>
                <c:pt idx="36">
                  <c:v>NU06</c:v>
                </c:pt>
                <c:pt idx="37">
                  <c:v>KU06</c:v>
                </c:pt>
                <c:pt idx="38">
                  <c:v>KU01</c:v>
                </c:pt>
                <c:pt idx="39">
                  <c:v>SUT05</c:v>
                </c:pt>
                <c:pt idx="40">
                  <c:v>SSWIT15</c:v>
                </c:pt>
                <c:pt idx="41">
                  <c:v>CMU02</c:v>
                </c:pt>
                <c:pt idx="42">
                  <c:v>UBU03</c:v>
                </c:pt>
                <c:pt idx="43">
                  <c:v>PSUPN06</c:v>
                </c:pt>
                <c:pt idx="44">
                  <c:v>KKU06</c:v>
                </c:pt>
                <c:pt idx="45">
                  <c:v>NU01</c:v>
                </c:pt>
                <c:pt idx="46">
                  <c:v>PSUPN04</c:v>
                </c:pt>
                <c:pt idx="47">
                  <c:v>MWIT05</c:v>
                </c:pt>
                <c:pt idx="48">
                  <c:v>CMU06</c:v>
                </c:pt>
                <c:pt idx="49">
                  <c:v>NU04</c:v>
                </c:pt>
                <c:pt idx="50">
                  <c:v>SUT03</c:v>
                </c:pt>
                <c:pt idx="51">
                  <c:v>SSWIT06</c:v>
                </c:pt>
                <c:pt idx="52">
                  <c:v>SSWIT10</c:v>
                </c:pt>
                <c:pt idx="53">
                  <c:v>SSWIT04</c:v>
                </c:pt>
                <c:pt idx="54">
                  <c:v>PSU04</c:v>
                </c:pt>
                <c:pt idx="55">
                  <c:v>SU04</c:v>
                </c:pt>
                <c:pt idx="56">
                  <c:v>BUU04</c:v>
                </c:pt>
                <c:pt idx="57">
                  <c:v>PSU02</c:v>
                </c:pt>
                <c:pt idx="58">
                  <c:v>SSWIT13</c:v>
                </c:pt>
                <c:pt idx="59">
                  <c:v>NU05</c:v>
                </c:pt>
                <c:pt idx="60">
                  <c:v>BUU06</c:v>
                </c:pt>
                <c:pt idx="61">
                  <c:v>SU01</c:v>
                </c:pt>
                <c:pt idx="62">
                  <c:v>SU03</c:v>
                </c:pt>
                <c:pt idx="63">
                  <c:v>SSWIT17</c:v>
                </c:pt>
                <c:pt idx="64">
                  <c:v>BUU05</c:v>
                </c:pt>
                <c:pt idx="65">
                  <c:v>SSWIT12</c:v>
                </c:pt>
                <c:pt idx="66">
                  <c:v>SSWIT09</c:v>
                </c:pt>
                <c:pt idx="67">
                  <c:v>KKU02</c:v>
                </c:pt>
                <c:pt idx="68">
                  <c:v>KKU05</c:v>
                </c:pt>
                <c:pt idx="69">
                  <c:v>SSWIT03</c:v>
                </c:pt>
                <c:pt idx="70">
                  <c:v>SSWIT11</c:v>
                </c:pt>
                <c:pt idx="71">
                  <c:v>UBU01</c:v>
                </c:pt>
                <c:pt idx="72">
                  <c:v>MWIT02</c:v>
                </c:pt>
                <c:pt idx="73">
                  <c:v>SU02</c:v>
                </c:pt>
                <c:pt idx="74">
                  <c:v>MWIT04</c:v>
                </c:pt>
                <c:pt idx="75">
                  <c:v>BUU01</c:v>
                </c:pt>
                <c:pt idx="76">
                  <c:v>SSWIT14</c:v>
                </c:pt>
                <c:pt idx="77">
                  <c:v>KKU01</c:v>
                </c:pt>
                <c:pt idx="78">
                  <c:v>MWIT06</c:v>
                </c:pt>
                <c:pt idx="79">
                  <c:v>SSWIT08</c:v>
                </c:pt>
                <c:pt idx="80">
                  <c:v>SSWIT18</c:v>
                </c:pt>
                <c:pt idx="81">
                  <c:v>SSWIT16</c:v>
                </c:pt>
                <c:pt idx="82">
                  <c:v>MWIT03</c:v>
                </c:pt>
                <c:pt idx="83">
                  <c:v>BUU03</c:v>
                </c:pt>
                <c:pt idx="84">
                  <c:v>MWIT07</c:v>
                </c:pt>
                <c:pt idx="85">
                  <c:v>KKU07</c:v>
                </c:pt>
                <c:pt idx="86">
                  <c:v>SSWIT02</c:v>
                </c:pt>
                <c:pt idx="87">
                  <c:v>SSWIT07</c:v>
                </c:pt>
                <c:pt idx="88">
                  <c:v>SSWIT01</c:v>
                </c:pt>
                <c:pt idx="89">
                  <c:v>KKU08</c:v>
                </c:pt>
                <c:pt idx="90">
                  <c:v>BUU02</c:v>
                </c:pt>
                <c:pt idx="91">
                  <c:v>BUU07</c:v>
                </c:pt>
                <c:pt idx="92">
                  <c:v>BUU08</c:v>
                </c:pt>
                <c:pt idx="93">
                  <c:v>MWIT01</c:v>
                </c:pt>
                <c:pt idx="94">
                  <c:v>SSWIT05</c:v>
                </c:pt>
              </c:strCache>
            </c:strRef>
          </c:cat>
          <c:val>
            <c:numRef>
              <c:f>total!$G$2:$G$96</c:f>
            </c:numRef>
          </c:val>
          <c:smooth val="0"/>
        </c:ser>
        <c:ser>
          <c:idx val="3"/>
          <c:order val="3"/>
          <c:tx>
            <c:strRef>
              <c:f>total!$H$1</c:f>
              <c:strCache>
                <c:ptCount val="1"/>
                <c:pt idx="0">
                  <c:v>Labor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total!$B$2:$D$96</c:f>
              <c:strCache>
                <c:ptCount val="95"/>
                <c:pt idx="0">
                  <c:v>UBU06</c:v>
                </c:pt>
                <c:pt idx="1">
                  <c:v>PSU06</c:v>
                </c:pt>
                <c:pt idx="2">
                  <c:v>WU05</c:v>
                </c:pt>
                <c:pt idx="3">
                  <c:v>WU01</c:v>
                </c:pt>
                <c:pt idx="4">
                  <c:v>UBU02</c:v>
                </c:pt>
                <c:pt idx="5">
                  <c:v>WU03</c:v>
                </c:pt>
                <c:pt idx="6">
                  <c:v>UBU04</c:v>
                </c:pt>
                <c:pt idx="7">
                  <c:v>CMU01</c:v>
                </c:pt>
                <c:pt idx="8">
                  <c:v>PSUPN01</c:v>
                </c:pt>
                <c:pt idx="9">
                  <c:v>SUT04</c:v>
                </c:pt>
                <c:pt idx="10">
                  <c:v>NU03</c:v>
                </c:pt>
                <c:pt idx="11">
                  <c:v>PSUPN02</c:v>
                </c:pt>
                <c:pt idx="12">
                  <c:v>SUT06</c:v>
                </c:pt>
                <c:pt idx="13">
                  <c:v>PSU05</c:v>
                </c:pt>
                <c:pt idx="14">
                  <c:v>KKU04</c:v>
                </c:pt>
                <c:pt idx="15">
                  <c:v>PSUPN05</c:v>
                </c:pt>
                <c:pt idx="16">
                  <c:v>SUT01</c:v>
                </c:pt>
                <c:pt idx="17">
                  <c:v>KKU03</c:v>
                </c:pt>
                <c:pt idx="18">
                  <c:v>CMU04</c:v>
                </c:pt>
                <c:pt idx="19">
                  <c:v>CMU05</c:v>
                </c:pt>
                <c:pt idx="20">
                  <c:v>PSUPN03</c:v>
                </c:pt>
                <c:pt idx="21">
                  <c:v>WU04</c:v>
                </c:pt>
                <c:pt idx="22">
                  <c:v>WU06</c:v>
                </c:pt>
                <c:pt idx="23">
                  <c:v>SU05</c:v>
                </c:pt>
                <c:pt idx="24">
                  <c:v>NU02</c:v>
                </c:pt>
                <c:pt idx="25">
                  <c:v>PSU03</c:v>
                </c:pt>
                <c:pt idx="26">
                  <c:v>KU05</c:v>
                </c:pt>
                <c:pt idx="27">
                  <c:v>KU03</c:v>
                </c:pt>
                <c:pt idx="28">
                  <c:v>KU02</c:v>
                </c:pt>
                <c:pt idx="29">
                  <c:v>WU02</c:v>
                </c:pt>
                <c:pt idx="30">
                  <c:v>PSU01</c:v>
                </c:pt>
                <c:pt idx="31">
                  <c:v>CMU03</c:v>
                </c:pt>
                <c:pt idx="32">
                  <c:v>SU06</c:v>
                </c:pt>
                <c:pt idx="33">
                  <c:v>SUT02</c:v>
                </c:pt>
                <c:pt idx="34">
                  <c:v>KU04</c:v>
                </c:pt>
                <c:pt idx="35">
                  <c:v>UBU05</c:v>
                </c:pt>
                <c:pt idx="36">
                  <c:v>NU06</c:v>
                </c:pt>
                <c:pt idx="37">
                  <c:v>KU06</c:v>
                </c:pt>
                <c:pt idx="38">
                  <c:v>KU01</c:v>
                </c:pt>
                <c:pt idx="39">
                  <c:v>SUT05</c:v>
                </c:pt>
                <c:pt idx="40">
                  <c:v>SSWIT15</c:v>
                </c:pt>
                <c:pt idx="41">
                  <c:v>CMU02</c:v>
                </c:pt>
                <c:pt idx="42">
                  <c:v>UBU03</c:v>
                </c:pt>
                <c:pt idx="43">
                  <c:v>PSUPN06</c:v>
                </c:pt>
                <c:pt idx="44">
                  <c:v>KKU06</c:v>
                </c:pt>
                <c:pt idx="45">
                  <c:v>NU01</c:v>
                </c:pt>
                <c:pt idx="46">
                  <c:v>PSUPN04</c:v>
                </c:pt>
                <c:pt idx="47">
                  <c:v>MWIT05</c:v>
                </c:pt>
                <c:pt idx="48">
                  <c:v>CMU06</c:v>
                </c:pt>
                <c:pt idx="49">
                  <c:v>NU04</c:v>
                </c:pt>
                <c:pt idx="50">
                  <c:v>SUT03</c:v>
                </c:pt>
                <c:pt idx="51">
                  <c:v>SSWIT06</c:v>
                </c:pt>
                <c:pt idx="52">
                  <c:v>SSWIT10</c:v>
                </c:pt>
                <c:pt idx="53">
                  <c:v>SSWIT04</c:v>
                </c:pt>
                <c:pt idx="54">
                  <c:v>PSU04</c:v>
                </c:pt>
                <c:pt idx="55">
                  <c:v>SU04</c:v>
                </c:pt>
                <c:pt idx="56">
                  <c:v>BUU04</c:v>
                </c:pt>
                <c:pt idx="57">
                  <c:v>PSU02</c:v>
                </c:pt>
                <c:pt idx="58">
                  <c:v>SSWIT13</c:v>
                </c:pt>
                <c:pt idx="59">
                  <c:v>NU05</c:v>
                </c:pt>
                <c:pt idx="60">
                  <c:v>BUU06</c:v>
                </c:pt>
                <c:pt idx="61">
                  <c:v>SU01</c:v>
                </c:pt>
                <c:pt idx="62">
                  <c:v>SU03</c:v>
                </c:pt>
                <c:pt idx="63">
                  <c:v>SSWIT17</c:v>
                </c:pt>
                <c:pt idx="64">
                  <c:v>BUU05</c:v>
                </c:pt>
                <c:pt idx="65">
                  <c:v>SSWIT12</c:v>
                </c:pt>
                <c:pt idx="66">
                  <c:v>SSWIT09</c:v>
                </c:pt>
                <c:pt idx="67">
                  <c:v>KKU02</c:v>
                </c:pt>
                <c:pt idx="68">
                  <c:v>KKU05</c:v>
                </c:pt>
                <c:pt idx="69">
                  <c:v>SSWIT03</c:v>
                </c:pt>
                <c:pt idx="70">
                  <c:v>SSWIT11</c:v>
                </c:pt>
                <c:pt idx="71">
                  <c:v>UBU01</c:v>
                </c:pt>
                <c:pt idx="72">
                  <c:v>MWIT02</c:v>
                </c:pt>
                <c:pt idx="73">
                  <c:v>SU02</c:v>
                </c:pt>
                <c:pt idx="74">
                  <c:v>MWIT04</c:v>
                </c:pt>
                <c:pt idx="75">
                  <c:v>BUU01</c:v>
                </c:pt>
                <c:pt idx="76">
                  <c:v>SSWIT14</c:v>
                </c:pt>
                <c:pt idx="77">
                  <c:v>KKU01</c:v>
                </c:pt>
                <c:pt idx="78">
                  <c:v>MWIT06</c:v>
                </c:pt>
                <c:pt idx="79">
                  <c:v>SSWIT08</c:v>
                </c:pt>
                <c:pt idx="80">
                  <c:v>SSWIT18</c:v>
                </c:pt>
                <c:pt idx="81">
                  <c:v>SSWIT16</c:v>
                </c:pt>
                <c:pt idx="82">
                  <c:v>MWIT03</c:v>
                </c:pt>
                <c:pt idx="83">
                  <c:v>BUU03</c:v>
                </c:pt>
                <c:pt idx="84">
                  <c:v>MWIT07</c:v>
                </c:pt>
                <c:pt idx="85">
                  <c:v>KKU07</c:v>
                </c:pt>
                <c:pt idx="86">
                  <c:v>SSWIT02</c:v>
                </c:pt>
                <c:pt idx="87">
                  <c:v>SSWIT07</c:v>
                </c:pt>
                <c:pt idx="88">
                  <c:v>SSWIT01</c:v>
                </c:pt>
                <c:pt idx="89">
                  <c:v>KKU08</c:v>
                </c:pt>
                <c:pt idx="90">
                  <c:v>BUU02</c:v>
                </c:pt>
                <c:pt idx="91">
                  <c:v>BUU07</c:v>
                </c:pt>
                <c:pt idx="92">
                  <c:v>BUU08</c:v>
                </c:pt>
                <c:pt idx="93">
                  <c:v>MWIT01</c:v>
                </c:pt>
                <c:pt idx="94">
                  <c:v>SSWIT05</c:v>
                </c:pt>
              </c:strCache>
            </c:strRef>
          </c:cat>
          <c:val>
            <c:numRef>
              <c:f>total!$H$2:$H$96</c:f>
            </c:numRef>
          </c:val>
          <c:smooth val="0"/>
        </c:ser>
        <c:ser>
          <c:idx val="4"/>
          <c:order val="4"/>
          <c:tx>
            <c:strRef>
              <c:f>total!$I$1</c:f>
              <c:strCache>
                <c:ptCount val="1"/>
                <c:pt idx="0">
                  <c:v>Cannon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total!$B$2:$D$96</c:f>
              <c:strCache>
                <c:ptCount val="95"/>
                <c:pt idx="0">
                  <c:v>UBU06</c:v>
                </c:pt>
                <c:pt idx="1">
                  <c:v>PSU06</c:v>
                </c:pt>
                <c:pt idx="2">
                  <c:v>WU05</c:v>
                </c:pt>
                <c:pt idx="3">
                  <c:v>WU01</c:v>
                </c:pt>
                <c:pt idx="4">
                  <c:v>UBU02</c:v>
                </c:pt>
                <c:pt idx="5">
                  <c:v>WU03</c:v>
                </c:pt>
                <c:pt idx="6">
                  <c:v>UBU04</c:v>
                </c:pt>
                <c:pt idx="7">
                  <c:v>CMU01</c:v>
                </c:pt>
                <c:pt idx="8">
                  <c:v>PSUPN01</c:v>
                </c:pt>
                <c:pt idx="9">
                  <c:v>SUT04</c:v>
                </c:pt>
                <c:pt idx="10">
                  <c:v>NU03</c:v>
                </c:pt>
                <c:pt idx="11">
                  <c:v>PSUPN02</c:v>
                </c:pt>
                <c:pt idx="12">
                  <c:v>SUT06</c:v>
                </c:pt>
                <c:pt idx="13">
                  <c:v>PSU05</c:v>
                </c:pt>
                <c:pt idx="14">
                  <c:v>KKU04</c:v>
                </c:pt>
                <c:pt idx="15">
                  <c:v>PSUPN05</c:v>
                </c:pt>
                <c:pt idx="16">
                  <c:v>SUT01</c:v>
                </c:pt>
                <c:pt idx="17">
                  <c:v>KKU03</c:v>
                </c:pt>
                <c:pt idx="18">
                  <c:v>CMU04</c:v>
                </c:pt>
                <c:pt idx="19">
                  <c:v>CMU05</c:v>
                </c:pt>
                <c:pt idx="20">
                  <c:v>PSUPN03</c:v>
                </c:pt>
                <c:pt idx="21">
                  <c:v>WU04</c:v>
                </c:pt>
                <c:pt idx="22">
                  <c:v>WU06</c:v>
                </c:pt>
                <c:pt idx="23">
                  <c:v>SU05</c:v>
                </c:pt>
                <c:pt idx="24">
                  <c:v>NU02</c:v>
                </c:pt>
                <c:pt idx="25">
                  <c:v>PSU03</c:v>
                </c:pt>
                <c:pt idx="26">
                  <c:v>KU05</c:v>
                </c:pt>
                <c:pt idx="27">
                  <c:v>KU03</c:v>
                </c:pt>
                <c:pt idx="28">
                  <c:v>KU02</c:v>
                </c:pt>
                <c:pt idx="29">
                  <c:v>WU02</c:v>
                </c:pt>
                <c:pt idx="30">
                  <c:v>PSU01</c:v>
                </c:pt>
                <c:pt idx="31">
                  <c:v>CMU03</c:v>
                </c:pt>
                <c:pt idx="32">
                  <c:v>SU06</c:v>
                </c:pt>
                <c:pt idx="33">
                  <c:v>SUT02</c:v>
                </c:pt>
                <c:pt idx="34">
                  <c:v>KU04</c:v>
                </c:pt>
                <c:pt idx="35">
                  <c:v>UBU05</c:v>
                </c:pt>
                <c:pt idx="36">
                  <c:v>NU06</c:v>
                </c:pt>
                <c:pt idx="37">
                  <c:v>KU06</c:v>
                </c:pt>
                <c:pt idx="38">
                  <c:v>KU01</c:v>
                </c:pt>
                <c:pt idx="39">
                  <c:v>SUT05</c:v>
                </c:pt>
                <c:pt idx="40">
                  <c:v>SSWIT15</c:v>
                </c:pt>
                <c:pt idx="41">
                  <c:v>CMU02</c:v>
                </c:pt>
                <c:pt idx="42">
                  <c:v>UBU03</c:v>
                </c:pt>
                <c:pt idx="43">
                  <c:v>PSUPN06</c:v>
                </c:pt>
                <c:pt idx="44">
                  <c:v>KKU06</c:v>
                </c:pt>
                <c:pt idx="45">
                  <c:v>NU01</c:v>
                </c:pt>
                <c:pt idx="46">
                  <c:v>PSUPN04</c:v>
                </c:pt>
                <c:pt idx="47">
                  <c:v>MWIT05</c:v>
                </c:pt>
                <c:pt idx="48">
                  <c:v>CMU06</c:v>
                </c:pt>
                <c:pt idx="49">
                  <c:v>NU04</c:v>
                </c:pt>
                <c:pt idx="50">
                  <c:v>SUT03</c:v>
                </c:pt>
                <c:pt idx="51">
                  <c:v>SSWIT06</c:v>
                </c:pt>
                <c:pt idx="52">
                  <c:v>SSWIT10</c:v>
                </c:pt>
                <c:pt idx="53">
                  <c:v>SSWIT04</c:v>
                </c:pt>
                <c:pt idx="54">
                  <c:v>PSU04</c:v>
                </c:pt>
                <c:pt idx="55">
                  <c:v>SU04</c:v>
                </c:pt>
                <c:pt idx="56">
                  <c:v>BUU04</c:v>
                </c:pt>
                <c:pt idx="57">
                  <c:v>PSU02</c:v>
                </c:pt>
                <c:pt idx="58">
                  <c:v>SSWIT13</c:v>
                </c:pt>
                <c:pt idx="59">
                  <c:v>NU05</c:v>
                </c:pt>
                <c:pt idx="60">
                  <c:v>BUU06</c:v>
                </c:pt>
                <c:pt idx="61">
                  <c:v>SU01</c:v>
                </c:pt>
                <c:pt idx="62">
                  <c:v>SU03</c:v>
                </c:pt>
                <c:pt idx="63">
                  <c:v>SSWIT17</c:v>
                </c:pt>
                <c:pt idx="64">
                  <c:v>BUU05</c:v>
                </c:pt>
                <c:pt idx="65">
                  <c:v>SSWIT12</c:v>
                </c:pt>
                <c:pt idx="66">
                  <c:v>SSWIT09</c:v>
                </c:pt>
                <c:pt idx="67">
                  <c:v>KKU02</c:v>
                </c:pt>
                <c:pt idx="68">
                  <c:v>KKU05</c:v>
                </c:pt>
                <c:pt idx="69">
                  <c:v>SSWIT03</c:v>
                </c:pt>
                <c:pt idx="70">
                  <c:v>SSWIT11</c:v>
                </c:pt>
                <c:pt idx="71">
                  <c:v>UBU01</c:v>
                </c:pt>
                <c:pt idx="72">
                  <c:v>MWIT02</c:v>
                </c:pt>
                <c:pt idx="73">
                  <c:v>SU02</c:v>
                </c:pt>
                <c:pt idx="74">
                  <c:v>MWIT04</c:v>
                </c:pt>
                <c:pt idx="75">
                  <c:v>BUU01</c:v>
                </c:pt>
                <c:pt idx="76">
                  <c:v>SSWIT14</c:v>
                </c:pt>
                <c:pt idx="77">
                  <c:v>KKU01</c:v>
                </c:pt>
                <c:pt idx="78">
                  <c:v>MWIT06</c:v>
                </c:pt>
                <c:pt idx="79">
                  <c:v>SSWIT08</c:v>
                </c:pt>
                <c:pt idx="80">
                  <c:v>SSWIT18</c:v>
                </c:pt>
                <c:pt idx="81">
                  <c:v>SSWIT16</c:v>
                </c:pt>
                <c:pt idx="82">
                  <c:v>MWIT03</c:v>
                </c:pt>
                <c:pt idx="83">
                  <c:v>BUU03</c:v>
                </c:pt>
                <c:pt idx="84">
                  <c:v>MWIT07</c:v>
                </c:pt>
                <c:pt idx="85">
                  <c:v>KKU07</c:v>
                </c:pt>
                <c:pt idx="86">
                  <c:v>SSWIT02</c:v>
                </c:pt>
                <c:pt idx="87">
                  <c:v>SSWIT07</c:v>
                </c:pt>
                <c:pt idx="88">
                  <c:v>SSWIT01</c:v>
                </c:pt>
                <c:pt idx="89">
                  <c:v>KKU08</c:v>
                </c:pt>
                <c:pt idx="90">
                  <c:v>BUU02</c:v>
                </c:pt>
                <c:pt idx="91">
                  <c:v>BUU07</c:v>
                </c:pt>
                <c:pt idx="92">
                  <c:v>BUU08</c:v>
                </c:pt>
                <c:pt idx="93">
                  <c:v>MWIT01</c:v>
                </c:pt>
                <c:pt idx="94">
                  <c:v>SSWIT05</c:v>
                </c:pt>
              </c:strCache>
            </c:strRef>
          </c:cat>
          <c:val>
            <c:numRef>
              <c:f>total!$I$2:$I$96</c:f>
            </c:numRef>
          </c:val>
          <c:smooth val="0"/>
        </c:ser>
        <c:ser>
          <c:idx val="5"/>
          <c:order val="5"/>
          <c:tx>
            <c:strRef>
              <c:f>total!$J$1</c:f>
              <c:strCache>
                <c:ptCount val="1"/>
                <c:pt idx="0">
                  <c:v>Places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total!$B$2:$D$96</c:f>
              <c:strCache>
                <c:ptCount val="95"/>
                <c:pt idx="0">
                  <c:v>UBU06</c:v>
                </c:pt>
                <c:pt idx="1">
                  <c:v>PSU06</c:v>
                </c:pt>
                <c:pt idx="2">
                  <c:v>WU05</c:v>
                </c:pt>
                <c:pt idx="3">
                  <c:v>WU01</c:v>
                </c:pt>
                <c:pt idx="4">
                  <c:v>UBU02</c:v>
                </c:pt>
                <c:pt idx="5">
                  <c:v>WU03</c:v>
                </c:pt>
                <c:pt idx="6">
                  <c:v>UBU04</c:v>
                </c:pt>
                <c:pt idx="7">
                  <c:v>CMU01</c:v>
                </c:pt>
                <c:pt idx="8">
                  <c:v>PSUPN01</c:v>
                </c:pt>
                <c:pt idx="9">
                  <c:v>SUT04</c:v>
                </c:pt>
                <c:pt idx="10">
                  <c:v>NU03</c:v>
                </c:pt>
                <c:pt idx="11">
                  <c:v>PSUPN02</c:v>
                </c:pt>
                <c:pt idx="12">
                  <c:v>SUT06</c:v>
                </c:pt>
                <c:pt idx="13">
                  <c:v>PSU05</c:v>
                </c:pt>
                <c:pt idx="14">
                  <c:v>KKU04</c:v>
                </c:pt>
                <c:pt idx="15">
                  <c:v>PSUPN05</c:v>
                </c:pt>
                <c:pt idx="16">
                  <c:v>SUT01</c:v>
                </c:pt>
                <c:pt idx="17">
                  <c:v>KKU03</c:v>
                </c:pt>
                <c:pt idx="18">
                  <c:v>CMU04</c:v>
                </c:pt>
                <c:pt idx="19">
                  <c:v>CMU05</c:v>
                </c:pt>
                <c:pt idx="20">
                  <c:v>PSUPN03</c:v>
                </c:pt>
                <c:pt idx="21">
                  <c:v>WU04</c:v>
                </c:pt>
                <c:pt idx="22">
                  <c:v>WU06</c:v>
                </c:pt>
                <c:pt idx="23">
                  <c:v>SU05</c:v>
                </c:pt>
                <c:pt idx="24">
                  <c:v>NU02</c:v>
                </c:pt>
                <c:pt idx="25">
                  <c:v>PSU03</c:v>
                </c:pt>
                <c:pt idx="26">
                  <c:v>KU05</c:v>
                </c:pt>
                <c:pt idx="27">
                  <c:v>KU03</c:v>
                </c:pt>
                <c:pt idx="28">
                  <c:v>KU02</c:v>
                </c:pt>
                <c:pt idx="29">
                  <c:v>WU02</c:v>
                </c:pt>
                <c:pt idx="30">
                  <c:v>PSU01</c:v>
                </c:pt>
                <c:pt idx="31">
                  <c:v>CMU03</c:v>
                </c:pt>
                <c:pt idx="32">
                  <c:v>SU06</c:v>
                </c:pt>
                <c:pt idx="33">
                  <c:v>SUT02</c:v>
                </c:pt>
                <c:pt idx="34">
                  <c:v>KU04</c:v>
                </c:pt>
                <c:pt idx="35">
                  <c:v>UBU05</c:v>
                </c:pt>
                <c:pt idx="36">
                  <c:v>NU06</c:v>
                </c:pt>
                <c:pt idx="37">
                  <c:v>KU06</c:v>
                </c:pt>
                <c:pt idx="38">
                  <c:v>KU01</c:v>
                </c:pt>
                <c:pt idx="39">
                  <c:v>SUT05</c:v>
                </c:pt>
                <c:pt idx="40">
                  <c:v>SSWIT15</c:v>
                </c:pt>
                <c:pt idx="41">
                  <c:v>CMU02</c:v>
                </c:pt>
                <c:pt idx="42">
                  <c:v>UBU03</c:v>
                </c:pt>
                <c:pt idx="43">
                  <c:v>PSUPN06</c:v>
                </c:pt>
                <c:pt idx="44">
                  <c:v>KKU06</c:v>
                </c:pt>
                <c:pt idx="45">
                  <c:v>NU01</c:v>
                </c:pt>
                <c:pt idx="46">
                  <c:v>PSUPN04</c:v>
                </c:pt>
                <c:pt idx="47">
                  <c:v>MWIT05</c:v>
                </c:pt>
                <c:pt idx="48">
                  <c:v>CMU06</c:v>
                </c:pt>
                <c:pt idx="49">
                  <c:v>NU04</c:v>
                </c:pt>
                <c:pt idx="50">
                  <c:v>SUT03</c:v>
                </c:pt>
                <c:pt idx="51">
                  <c:v>SSWIT06</c:v>
                </c:pt>
                <c:pt idx="52">
                  <c:v>SSWIT10</c:v>
                </c:pt>
                <c:pt idx="53">
                  <c:v>SSWIT04</c:v>
                </c:pt>
                <c:pt idx="54">
                  <c:v>PSU04</c:v>
                </c:pt>
                <c:pt idx="55">
                  <c:v>SU04</c:v>
                </c:pt>
                <c:pt idx="56">
                  <c:v>BUU04</c:v>
                </c:pt>
                <c:pt idx="57">
                  <c:v>PSU02</c:v>
                </c:pt>
                <c:pt idx="58">
                  <c:v>SSWIT13</c:v>
                </c:pt>
                <c:pt idx="59">
                  <c:v>NU05</c:v>
                </c:pt>
                <c:pt idx="60">
                  <c:v>BUU06</c:v>
                </c:pt>
                <c:pt idx="61">
                  <c:v>SU01</c:v>
                </c:pt>
                <c:pt idx="62">
                  <c:v>SU03</c:v>
                </c:pt>
                <c:pt idx="63">
                  <c:v>SSWIT17</c:v>
                </c:pt>
                <c:pt idx="64">
                  <c:v>BUU05</c:v>
                </c:pt>
                <c:pt idx="65">
                  <c:v>SSWIT12</c:v>
                </c:pt>
                <c:pt idx="66">
                  <c:v>SSWIT09</c:v>
                </c:pt>
                <c:pt idx="67">
                  <c:v>KKU02</c:v>
                </c:pt>
                <c:pt idx="68">
                  <c:v>KKU05</c:v>
                </c:pt>
                <c:pt idx="69">
                  <c:v>SSWIT03</c:v>
                </c:pt>
                <c:pt idx="70">
                  <c:v>SSWIT11</c:v>
                </c:pt>
                <c:pt idx="71">
                  <c:v>UBU01</c:v>
                </c:pt>
                <c:pt idx="72">
                  <c:v>MWIT02</c:v>
                </c:pt>
                <c:pt idx="73">
                  <c:v>SU02</c:v>
                </c:pt>
                <c:pt idx="74">
                  <c:v>MWIT04</c:v>
                </c:pt>
                <c:pt idx="75">
                  <c:v>BUU01</c:v>
                </c:pt>
                <c:pt idx="76">
                  <c:v>SSWIT14</c:v>
                </c:pt>
                <c:pt idx="77">
                  <c:v>KKU01</c:v>
                </c:pt>
                <c:pt idx="78">
                  <c:v>MWIT06</c:v>
                </c:pt>
                <c:pt idx="79">
                  <c:v>SSWIT08</c:v>
                </c:pt>
                <c:pt idx="80">
                  <c:v>SSWIT18</c:v>
                </c:pt>
                <c:pt idx="81">
                  <c:v>SSWIT16</c:v>
                </c:pt>
                <c:pt idx="82">
                  <c:v>MWIT03</c:v>
                </c:pt>
                <c:pt idx="83">
                  <c:v>BUU03</c:v>
                </c:pt>
                <c:pt idx="84">
                  <c:v>MWIT07</c:v>
                </c:pt>
                <c:pt idx="85">
                  <c:v>KKU07</c:v>
                </c:pt>
                <c:pt idx="86">
                  <c:v>SSWIT02</c:v>
                </c:pt>
                <c:pt idx="87">
                  <c:v>SSWIT07</c:v>
                </c:pt>
                <c:pt idx="88">
                  <c:v>SSWIT01</c:v>
                </c:pt>
                <c:pt idx="89">
                  <c:v>KKU08</c:v>
                </c:pt>
                <c:pt idx="90">
                  <c:v>BUU02</c:v>
                </c:pt>
                <c:pt idx="91">
                  <c:v>BUU07</c:v>
                </c:pt>
                <c:pt idx="92">
                  <c:v>BUU08</c:v>
                </c:pt>
                <c:pt idx="93">
                  <c:v>MWIT01</c:v>
                </c:pt>
                <c:pt idx="94">
                  <c:v>SSWIT05</c:v>
                </c:pt>
              </c:strCache>
            </c:strRef>
          </c:cat>
          <c:val>
            <c:numRef>
              <c:f>total!$J$2:$J$96</c:f>
            </c:numRef>
          </c:val>
          <c:smooth val="0"/>
        </c:ser>
        <c:ser>
          <c:idx val="6"/>
          <c:order val="6"/>
          <c:tx>
            <c:strRef>
              <c:f>total!$K$1</c:f>
              <c:strCache>
                <c:ptCount val="1"/>
                <c:pt idx="0">
                  <c:v>total</c:v>
                </c:pt>
              </c:strCache>
            </c:strRef>
          </c:tx>
          <c:spPr>
            <a:ln w="571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total!$B$2:$D$96</c:f>
              <c:strCache>
                <c:ptCount val="95"/>
                <c:pt idx="0">
                  <c:v>UBU06</c:v>
                </c:pt>
                <c:pt idx="1">
                  <c:v>PSU06</c:v>
                </c:pt>
                <c:pt idx="2">
                  <c:v>WU05</c:v>
                </c:pt>
                <c:pt idx="3">
                  <c:v>WU01</c:v>
                </c:pt>
                <c:pt idx="4">
                  <c:v>UBU02</c:v>
                </c:pt>
                <c:pt idx="5">
                  <c:v>WU03</c:v>
                </c:pt>
                <c:pt idx="6">
                  <c:v>UBU04</c:v>
                </c:pt>
                <c:pt idx="7">
                  <c:v>CMU01</c:v>
                </c:pt>
                <c:pt idx="8">
                  <c:v>PSUPN01</c:v>
                </c:pt>
                <c:pt idx="9">
                  <c:v>SUT04</c:v>
                </c:pt>
                <c:pt idx="10">
                  <c:v>NU03</c:v>
                </c:pt>
                <c:pt idx="11">
                  <c:v>PSUPN02</c:v>
                </c:pt>
                <c:pt idx="12">
                  <c:v>SUT06</c:v>
                </c:pt>
                <c:pt idx="13">
                  <c:v>PSU05</c:v>
                </c:pt>
                <c:pt idx="14">
                  <c:v>KKU04</c:v>
                </c:pt>
                <c:pt idx="15">
                  <c:v>PSUPN05</c:v>
                </c:pt>
                <c:pt idx="16">
                  <c:v>SUT01</c:v>
                </c:pt>
                <c:pt idx="17">
                  <c:v>KKU03</c:v>
                </c:pt>
                <c:pt idx="18">
                  <c:v>CMU04</c:v>
                </c:pt>
                <c:pt idx="19">
                  <c:v>CMU05</c:v>
                </c:pt>
                <c:pt idx="20">
                  <c:v>PSUPN03</c:v>
                </c:pt>
                <c:pt idx="21">
                  <c:v>WU04</c:v>
                </c:pt>
                <c:pt idx="22">
                  <c:v>WU06</c:v>
                </c:pt>
                <c:pt idx="23">
                  <c:v>SU05</c:v>
                </c:pt>
                <c:pt idx="24">
                  <c:v>NU02</c:v>
                </c:pt>
                <c:pt idx="25">
                  <c:v>PSU03</c:v>
                </c:pt>
                <c:pt idx="26">
                  <c:v>KU05</c:v>
                </c:pt>
                <c:pt idx="27">
                  <c:v>KU03</c:v>
                </c:pt>
                <c:pt idx="28">
                  <c:v>KU02</c:v>
                </c:pt>
                <c:pt idx="29">
                  <c:v>WU02</c:v>
                </c:pt>
                <c:pt idx="30">
                  <c:v>PSU01</c:v>
                </c:pt>
                <c:pt idx="31">
                  <c:v>CMU03</c:v>
                </c:pt>
                <c:pt idx="32">
                  <c:v>SU06</c:v>
                </c:pt>
                <c:pt idx="33">
                  <c:v>SUT02</c:v>
                </c:pt>
                <c:pt idx="34">
                  <c:v>KU04</c:v>
                </c:pt>
                <c:pt idx="35">
                  <c:v>UBU05</c:v>
                </c:pt>
                <c:pt idx="36">
                  <c:v>NU06</c:v>
                </c:pt>
                <c:pt idx="37">
                  <c:v>KU06</c:v>
                </c:pt>
                <c:pt idx="38">
                  <c:v>KU01</c:v>
                </c:pt>
                <c:pt idx="39">
                  <c:v>SUT05</c:v>
                </c:pt>
                <c:pt idx="40">
                  <c:v>SSWIT15</c:v>
                </c:pt>
                <c:pt idx="41">
                  <c:v>CMU02</c:v>
                </c:pt>
                <c:pt idx="42">
                  <c:v>UBU03</c:v>
                </c:pt>
                <c:pt idx="43">
                  <c:v>PSUPN06</c:v>
                </c:pt>
                <c:pt idx="44">
                  <c:v>KKU06</c:v>
                </c:pt>
                <c:pt idx="45">
                  <c:v>NU01</c:v>
                </c:pt>
                <c:pt idx="46">
                  <c:v>PSUPN04</c:v>
                </c:pt>
                <c:pt idx="47">
                  <c:v>MWIT05</c:v>
                </c:pt>
                <c:pt idx="48">
                  <c:v>CMU06</c:v>
                </c:pt>
                <c:pt idx="49">
                  <c:v>NU04</c:v>
                </c:pt>
                <c:pt idx="50">
                  <c:v>SUT03</c:v>
                </c:pt>
                <c:pt idx="51">
                  <c:v>SSWIT06</c:v>
                </c:pt>
                <c:pt idx="52">
                  <c:v>SSWIT10</c:v>
                </c:pt>
                <c:pt idx="53">
                  <c:v>SSWIT04</c:v>
                </c:pt>
                <c:pt idx="54">
                  <c:v>PSU04</c:v>
                </c:pt>
                <c:pt idx="55">
                  <c:v>SU04</c:v>
                </c:pt>
                <c:pt idx="56">
                  <c:v>BUU04</c:v>
                </c:pt>
                <c:pt idx="57">
                  <c:v>PSU02</c:v>
                </c:pt>
                <c:pt idx="58">
                  <c:v>SSWIT13</c:v>
                </c:pt>
                <c:pt idx="59">
                  <c:v>NU05</c:v>
                </c:pt>
                <c:pt idx="60">
                  <c:v>BUU06</c:v>
                </c:pt>
                <c:pt idx="61">
                  <c:v>SU01</c:v>
                </c:pt>
                <c:pt idx="62">
                  <c:v>SU03</c:v>
                </c:pt>
                <c:pt idx="63">
                  <c:v>SSWIT17</c:v>
                </c:pt>
                <c:pt idx="64">
                  <c:v>BUU05</c:v>
                </c:pt>
                <c:pt idx="65">
                  <c:v>SSWIT12</c:v>
                </c:pt>
                <c:pt idx="66">
                  <c:v>SSWIT09</c:v>
                </c:pt>
                <c:pt idx="67">
                  <c:v>KKU02</c:v>
                </c:pt>
                <c:pt idx="68">
                  <c:v>KKU05</c:v>
                </c:pt>
                <c:pt idx="69">
                  <c:v>SSWIT03</c:v>
                </c:pt>
                <c:pt idx="70">
                  <c:v>SSWIT11</c:v>
                </c:pt>
                <c:pt idx="71">
                  <c:v>UBU01</c:v>
                </c:pt>
                <c:pt idx="72">
                  <c:v>MWIT02</c:v>
                </c:pt>
                <c:pt idx="73">
                  <c:v>SU02</c:v>
                </c:pt>
                <c:pt idx="74">
                  <c:v>MWIT04</c:v>
                </c:pt>
                <c:pt idx="75">
                  <c:v>BUU01</c:v>
                </c:pt>
                <c:pt idx="76">
                  <c:v>SSWIT14</c:v>
                </c:pt>
                <c:pt idx="77">
                  <c:v>KKU01</c:v>
                </c:pt>
                <c:pt idx="78">
                  <c:v>MWIT06</c:v>
                </c:pt>
                <c:pt idx="79">
                  <c:v>SSWIT08</c:v>
                </c:pt>
                <c:pt idx="80">
                  <c:v>SSWIT18</c:v>
                </c:pt>
                <c:pt idx="81">
                  <c:v>SSWIT16</c:v>
                </c:pt>
                <c:pt idx="82">
                  <c:v>MWIT03</c:v>
                </c:pt>
                <c:pt idx="83">
                  <c:v>BUU03</c:v>
                </c:pt>
                <c:pt idx="84">
                  <c:v>MWIT07</c:v>
                </c:pt>
                <c:pt idx="85">
                  <c:v>KKU07</c:v>
                </c:pt>
                <c:pt idx="86">
                  <c:v>SSWIT02</c:v>
                </c:pt>
                <c:pt idx="87">
                  <c:v>SSWIT07</c:v>
                </c:pt>
                <c:pt idx="88">
                  <c:v>SSWIT01</c:v>
                </c:pt>
                <c:pt idx="89">
                  <c:v>KKU08</c:v>
                </c:pt>
                <c:pt idx="90">
                  <c:v>BUU02</c:v>
                </c:pt>
                <c:pt idx="91">
                  <c:v>BUU07</c:v>
                </c:pt>
                <c:pt idx="92">
                  <c:v>BUU08</c:v>
                </c:pt>
                <c:pt idx="93">
                  <c:v>MWIT01</c:v>
                </c:pt>
                <c:pt idx="94">
                  <c:v>SSWIT05</c:v>
                </c:pt>
              </c:strCache>
            </c:strRef>
          </c:cat>
          <c:val>
            <c:numRef>
              <c:f>total!$K$2:$K$96</c:f>
              <c:numCache>
                <c:formatCode>General</c:formatCode>
                <c:ptCount val="9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17</c:v>
                </c:pt>
                <c:pt idx="4">
                  <c:v>17</c:v>
                </c:pt>
                <c:pt idx="5">
                  <c:v>19</c:v>
                </c:pt>
                <c:pt idx="6">
                  <c:v>25</c:v>
                </c:pt>
                <c:pt idx="7">
                  <c:v>26</c:v>
                </c:pt>
                <c:pt idx="8">
                  <c:v>26</c:v>
                </c:pt>
                <c:pt idx="9">
                  <c:v>30</c:v>
                </c:pt>
                <c:pt idx="10">
                  <c:v>30</c:v>
                </c:pt>
                <c:pt idx="11">
                  <c:v>35</c:v>
                </c:pt>
                <c:pt idx="12">
                  <c:v>60</c:v>
                </c:pt>
                <c:pt idx="13">
                  <c:v>67</c:v>
                </c:pt>
                <c:pt idx="14">
                  <c:v>70</c:v>
                </c:pt>
                <c:pt idx="15">
                  <c:v>70</c:v>
                </c:pt>
                <c:pt idx="16">
                  <c:v>70</c:v>
                </c:pt>
                <c:pt idx="17">
                  <c:v>72</c:v>
                </c:pt>
                <c:pt idx="18">
                  <c:v>79</c:v>
                </c:pt>
                <c:pt idx="19">
                  <c:v>86</c:v>
                </c:pt>
                <c:pt idx="20">
                  <c:v>88</c:v>
                </c:pt>
                <c:pt idx="21">
                  <c:v>90</c:v>
                </c:pt>
                <c:pt idx="22">
                  <c:v>90</c:v>
                </c:pt>
                <c:pt idx="23">
                  <c:v>95</c:v>
                </c:pt>
                <c:pt idx="24">
                  <c:v>96</c:v>
                </c:pt>
                <c:pt idx="25">
                  <c:v>98</c:v>
                </c:pt>
                <c:pt idx="26">
                  <c:v>108</c:v>
                </c:pt>
                <c:pt idx="27">
                  <c:v>110</c:v>
                </c:pt>
                <c:pt idx="28">
                  <c:v>111</c:v>
                </c:pt>
                <c:pt idx="29">
                  <c:v>113</c:v>
                </c:pt>
                <c:pt idx="30">
                  <c:v>114</c:v>
                </c:pt>
                <c:pt idx="31">
                  <c:v>114</c:v>
                </c:pt>
                <c:pt idx="32">
                  <c:v>122</c:v>
                </c:pt>
                <c:pt idx="33">
                  <c:v>127</c:v>
                </c:pt>
                <c:pt idx="34">
                  <c:v>128</c:v>
                </c:pt>
                <c:pt idx="35">
                  <c:v>140</c:v>
                </c:pt>
                <c:pt idx="36">
                  <c:v>140</c:v>
                </c:pt>
                <c:pt idx="37">
                  <c:v>141</c:v>
                </c:pt>
                <c:pt idx="38">
                  <c:v>147</c:v>
                </c:pt>
                <c:pt idx="39">
                  <c:v>155</c:v>
                </c:pt>
                <c:pt idx="40">
                  <c:v>160</c:v>
                </c:pt>
                <c:pt idx="41">
                  <c:v>173</c:v>
                </c:pt>
                <c:pt idx="42">
                  <c:v>173</c:v>
                </c:pt>
                <c:pt idx="43">
                  <c:v>175</c:v>
                </c:pt>
                <c:pt idx="44">
                  <c:v>176</c:v>
                </c:pt>
                <c:pt idx="45">
                  <c:v>179</c:v>
                </c:pt>
                <c:pt idx="46">
                  <c:v>184</c:v>
                </c:pt>
                <c:pt idx="47">
                  <c:v>185</c:v>
                </c:pt>
                <c:pt idx="48">
                  <c:v>186</c:v>
                </c:pt>
                <c:pt idx="49">
                  <c:v>210</c:v>
                </c:pt>
                <c:pt idx="50">
                  <c:v>215</c:v>
                </c:pt>
                <c:pt idx="51">
                  <c:v>220</c:v>
                </c:pt>
                <c:pt idx="52">
                  <c:v>232</c:v>
                </c:pt>
                <c:pt idx="53">
                  <c:v>244</c:v>
                </c:pt>
                <c:pt idx="54">
                  <c:v>250</c:v>
                </c:pt>
                <c:pt idx="55">
                  <c:v>260</c:v>
                </c:pt>
                <c:pt idx="56">
                  <c:v>295</c:v>
                </c:pt>
                <c:pt idx="57">
                  <c:v>305</c:v>
                </c:pt>
                <c:pt idx="58">
                  <c:v>320</c:v>
                </c:pt>
                <c:pt idx="59">
                  <c:v>326</c:v>
                </c:pt>
                <c:pt idx="60">
                  <c:v>326</c:v>
                </c:pt>
                <c:pt idx="61">
                  <c:v>345</c:v>
                </c:pt>
                <c:pt idx="62">
                  <c:v>346</c:v>
                </c:pt>
                <c:pt idx="63">
                  <c:v>368</c:v>
                </c:pt>
                <c:pt idx="64">
                  <c:v>394</c:v>
                </c:pt>
                <c:pt idx="65">
                  <c:v>416</c:v>
                </c:pt>
                <c:pt idx="66">
                  <c:v>439</c:v>
                </c:pt>
                <c:pt idx="67">
                  <c:v>440</c:v>
                </c:pt>
                <c:pt idx="68">
                  <c:v>440</c:v>
                </c:pt>
                <c:pt idx="69">
                  <c:v>440</c:v>
                </c:pt>
                <c:pt idx="70">
                  <c:v>445</c:v>
                </c:pt>
                <c:pt idx="71">
                  <c:v>460</c:v>
                </c:pt>
                <c:pt idx="72">
                  <c:v>470</c:v>
                </c:pt>
                <c:pt idx="73">
                  <c:v>470</c:v>
                </c:pt>
                <c:pt idx="74">
                  <c:v>475</c:v>
                </c:pt>
                <c:pt idx="75">
                  <c:v>497</c:v>
                </c:pt>
                <c:pt idx="76">
                  <c:v>500</c:v>
                </c:pt>
                <c:pt idx="77">
                  <c:v>500</c:v>
                </c:pt>
                <c:pt idx="78">
                  <c:v>505</c:v>
                </c:pt>
                <c:pt idx="79">
                  <c:v>510</c:v>
                </c:pt>
                <c:pt idx="80">
                  <c:v>510</c:v>
                </c:pt>
                <c:pt idx="81">
                  <c:v>510</c:v>
                </c:pt>
                <c:pt idx="82">
                  <c:v>520</c:v>
                </c:pt>
                <c:pt idx="83">
                  <c:v>540</c:v>
                </c:pt>
                <c:pt idx="84">
                  <c:v>553</c:v>
                </c:pt>
                <c:pt idx="85">
                  <c:v>555</c:v>
                </c:pt>
                <c:pt idx="86">
                  <c:v>560</c:v>
                </c:pt>
                <c:pt idx="87">
                  <c:v>588</c:v>
                </c:pt>
                <c:pt idx="88">
                  <c:v>593</c:v>
                </c:pt>
                <c:pt idx="89">
                  <c:v>600</c:v>
                </c:pt>
                <c:pt idx="90">
                  <c:v>600</c:v>
                </c:pt>
                <c:pt idx="91">
                  <c:v>600</c:v>
                </c:pt>
                <c:pt idx="92">
                  <c:v>600</c:v>
                </c:pt>
                <c:pt idx="93">
                  <c:v>600</c:v>
                </c:pt>
                <c:pt idx="94">
                  <c:v>600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375680"/>
        <c:axId val="152377216"/>
      </c:lineChart>
      <c:catAx>
        <c:axId val="152375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2377216"/>
        <c:crosses val="autoZero"/>
        <c:auto val="1"/>
        <c:lblAlgn val="ctr"/>
        <c:lblOffset val="100"/>
        <c:noMultiLvlLbl val="0"/>
      </c:catAx>
      <c:valAx>
        <c:axId val="152377216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noFill/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756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57150">
              <a:solidFill>
                <a:srgbClr val="00B050"/>
              </a:solidFill>
            </a:ln>
          </c:spPr>
          <c:marker>
            <c:symbol val="none"/>
          </c:marker>
          <c:val>
            <c:numRef>
              <c:f>Sheet1!$F$5:$F$95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15</c:v>
                </c:pt>
                <c:pt idx="49">
                  <c:v>20</c:v>
                </c:pt>
                <c:pt idx="50">
                  <c:v>20</c:v>
                </c:pt>
                <c:pt idx="51">
                  <c:v>30</c:v>
                </c:pt>
                <c:pt idx="52">
                  <c:v>30</c:v>
                </c:pt>
                <c:pt idx="53">
                  <c:v>40</c:v>
                </c:pt>
                <c:pt idx="54">
                  <c:v>45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85</c:v>
                </c:pt>
                <c:pt idx="64">
                  <c:v>85</c:v>
                </c:pt>
                <c:pt idx="65">
                  <c:v>85</c:v>
                </c:pt>
                <c:pt idx="66">
                  <c:v>90</c:v>
                </c:pt>
                <c:pt idx="67">
                  <c:v>90</c:v>
                </c:pt>
                <c:pt idx="68">
                  <c:v>90</c:v>
                </c:pt>
                <c:pt idx="69">
                  <c:v>90</c:v>
                </c:pt>
                <c:pt idx="70">
                  <c:v>90</c:v>
                </c:pt>
                <c:pt idx="71">
                  <c:v>95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281856"/>
        <c:axId val="152283392"/>
      </c:lineChart>
      <c:catAx>
        <c:axId val="152281856"/>
        <c:scaling>
          <c:orientation val="minMax"/>
        </c:scaling>
        <c:delete val="1"/>
        <c:axPos val="b"/>
        <c:majorTickMark val="out"/>
        <c:minorTickMark val="none"/>
        <c:tickLblPos val="nextTo"/>
        <c:crossAx val="152283392"/>
        <c:crosses val="autoZero"/>
        <c:auto val="1"/>
        <c:lblAlgn val="ctr"/>
        <c:lblOffset val="100"/>
        <c:noMultiLvlLbl val="0"/>
      </c:catAx>
      <c:valAx>
        <c:axId val="152283392"/>
        <c:scaling>
          <c:orientation val="minMax"/>
          <c:max val="110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5228185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57150">
              <a:solidFill>
                <a:srgbClr val="00B050"/>
              </a:solidFill>
            </a:ln>
          </c:spPr>
          <c:marker>
            <c:symbol val="none"/>
          </c:marker>
          <c:val>
            <c:numRef>
              <c:f>Sheet1!$G$5:$G$95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10</c:v>
                </c:pt>
                <c:pt idx="52">
                  <c:v>30</c:v>
                </c:pt>
                <c:pt idx="53">
                  <c:v>30</c:v>
                </c:pt>
                <c:pt idx="54">
                  <c:v>30</c:v>
                </c:pt>
                <c:pt idx="55">
                  <c:v>60</c:v>
                </c:pt>
                <c:pt idx="56">
                  <c:v>65</c:v>
                </c:pt>
                <c:pt idx="57">
                  <c:v>65</c:v>
                </c:pt>
                <c:pt idx="58">
                  <c:v>75</c:v>
                </c:pt>
                <c:pt idx="59">
                  <c:v>90</c:v>
                </c:pt>
                <c:pt idx="60">
                  <c:v>95</c:v>
                </c:pt>
                <c:pt idx="61">
                  <c:v>95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341888"/>
        <c:axId val="152355968"/>
      </c:lineChart>
      <c:catAx>
        <c:axId val="152341888"/>
        <c:scaling>
          <c:orientation val="minMax"/>
        </c:scaling>
        <c:delete val="1"/>
        <c:axPos val="b"/>
        <c:majorTickMark val="out"/>
        <c:minorTickMark val="none"/>
        <c:tickLblPos val="nextTo"/>
        <c:crossAx val="152355968"/>
        <c:crosses val="autoZero"/>
        <c:auto val="1"/>
        <c:lblAlgn val="ctr"/>
        <c:lblOffset val="100"/>
        <c:noMultiLvlLbl val="0"/>
      </c:catAx>
      <c:valAx>
        <c:axId val="152355968"/>
        <c:scaling>
          <c:orientation val="minMax"/>
          <c:max val="110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5234188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57150">
              <a:solidFill>
                <a:srgbClr val="00B050"/>
              </a:solidFill>
            </a:ln>
          </c:spPr>
          <c:marker>
            <c:symbol val="none"/>
          </c:marker>
          <c:val>
            <c:numRef>
              <c:f>Sheet1!$H$5:$H$95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15</c:v>
                </c:pt>
                <c:pt idx="18">
                  <c:v>25</c:v>
                </c:pt>
                <c:pt idx="19">
                  <c:v>25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35</c:v>
                </c:pt>
                <c:pt idx="25">
                  <c:v>40</c:v>
                </c:pt>
                <c:pt idx="26">
                  <c:v>40</c:v>
                </c:pt>
                <c:pt idx="27">
                  <c:v>45</c:v>
                </c:pt>
                <c:pt idx="28">
                  <c:v>50</c:v>
                </c:pt>
                <c:pt idx="29">
                  <c:v>55</c:v>
                </c:pt>
                <c:pt idx="30">
                  <c:v>70</c:v>
                </c:pt>
                <c:pt idx="31">
                  <c:v>75</c:v>
                </c:pt>
                <c:pt idx="32">
                  <c:v>75</c:v>
                </c:pt>
                <c:pt idx="33">
                  <c:v>75</c:v>
                </c:pt>
                <c:pt idx="34">
                  <c:v>75</c:v>
                </c:pt>
                <c:pt idx="35">
                  <c:v>75</c:v>
                </c:pt>
                <c:pt idx="36">
                  <c:v>80</c:v>
                </c:pt>
                <c:pt idx="37">
                  <c:v>85</c:v>
                </c:pt>
                <c:pt idx="38">
                  <c:v>85</c:v>
                </c:pt>
                <c:pt idx="39">
                  <c:v>90</c:v>
                </c:pt>
                <c:pt idx="40">
                  <c:v>90</c:v>
                </c:pt>
                <c:pt idx="41">
                  <c:v>90</c:v>
                </c:pt>
                <c:pt idx="42">
                  <c:v>95</c:v>
                </c:pt>
                <c:pt idx="43">
                  <c:v>110</c:v>
                </c:pt>
                <c:pt idx="44">
                  <c:v>110</c:v>
                </c:pt>
                <c:pt idx="45">
                  <c:v>115</c:v>
                </c:pt>
                <c:pt idx="46">
                  <c:v>120</c:v>
                </c:pt>
                <c:pt idx="47">
                  <c:v>130</c:v>
                </c:pt>
                <c:pt idx="48">
                  <c:v>135</c:v>
                </c:pt>
                <c:pt idx="49">
                  <c:v>135</c:v>
                </c:pt>
                <c:pt idx="50">
                  <c:v>140</c:v>
                </c:pt>
                <c:pt idx="51">
                  <c:v>145</c:v>
                </c:pt>
                <c:pt idx="52">
                  <c:v>160</c:v>
                </c:pt>
                <c:pt idx="53">
                  <c:v>165</c:v>
                </c:pt>
                <c:pt idx="54">
                  <c:v>170</c:v>
                </c:pt>
                <c:pt idx="55">
                  <c:v>175</c:v>
                </c:pt>
                <c:pt idx="56">
                  <c:v>180</c:v>
                </c:pt>
                <c:pt idx="57">
                  <c:v>180</c:v>
                </c:pt>
                <c:pt idx="58">
                  <c:v>205</c:v>
                </c:pt>
                <c:pt idx="59">
                  <c:v>205</c:v>
                </c:pt>
                <c:pt idx="60">
                  <c:v>205</c:v>
                </c:pt>
                <c:pt idx="61">
                  <c:v>205</c:v>
                </c:pt>
                <c:pt idx="62">
                  <c:v>210</c:v>
                </c:pt>
                <c:pt idx="63">
                  <c:v>210</c:v>
                </c:pt>
                <c:pt idx="64">
                  <c:v>215</c:v>
                </c:pt>
                <c:pt idx="65">
                  <c:v>230</c:v>
                </c:pt>
                <c:pt idx="66">
                  <c:v>235</c:v>
                </c:pt>
                <c:pt idx="67">
                  <c:v>240</c:v>
                </c:pt>
                <c:pt idx="68">
                  <c:v>250</c:v>
                </c:pt>
                <c:pt idx="69">
                  <c:v>270</c:v>
                </c:pt>
                <c:pt idx="70">
                  <c:v>275</c:v>
                </c:pt>
                <c:pt idx="71">
                  <c:v>280</c:v>
                </c:pt>
                <c:pt idx="72">
                  <c:v>280</c:v>
                </c:pt>
                <c:pt idx="73">
                  <c:v>285</c:v>
                </c:pt>
                <c:pt idx="74">
                  <c:v>290</c:v>
                </c:pt>
                <c:pt idx="75">
                  <c:v>290</c:v>
                </c:pt>
                <c:pt idx="76">
                  <c:v>300</c:v>
                </c:pt>
                <c:pt idx="77">
                  <c:v>300</c:v>
                </c:pt>
                <c:pt idx="78">
                  <c:v>300</c:v>
                </c:pt>
                <c:pt idx="79">
                  <c:v>300</c:v>
                </c:pt>
                <c:pt idx="80">
                  <c:v>300</c:v>
                </c:pt>
                <c:pt idx="81">
                  <c:v>300</c:v>
                </c:pt>
                <c:pt idx="82">
                  <c:v>300</c:v>
                </c:pt>
                <c:pt idx="83">
                  <c:v>300</c:v>
                </c:pt>
                <c:pt idx="84">
                  <c:v>300</c:v>
                </c:pt>
                <c:pt idx="85">
                  <c:v>300</c:v>
                </c:pt>
                <c:pt idx="86">
                  <c:v>300</c:v>
                </c:pt>
                <c:pt idx="87">
                  <c:v>300</c:v>
                </c:pt>
                <c:pt idx="88">
                  <c:v>300</c:v>
                </c:pt>
                <c:pt idx="89">
                  <c:v>300</c:v>
                </c:pt>
                <c:pt idx="90">
                  <c:v>300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345600"/>
        <c:axId val="148347136"/>
      </c:lineChart>
      <c:catAx>
        <c:axId val="148345600"/>
        <c:scaling>
          <c:orientation val="minMax"/>
        </c:scaling>
        <c:delete val="1"/>
        <c:axPos val="b"/>
        <c:majorTickMark val="out"/>
        <c:minorTickMark val="none"/>
        <c:tickLblPos val="nextTo"/>
        <c:crossAx val="148347136"/>
        <c:crosses val="autoZero"/>
        <c:auto val="1"/>
        <c:lblAlgn val="ctr"/>
        <c:lblOffset val="100"/>
        <c:noMultiLvlLbl val="0"/>
      </c:catAx>
      <c:valAx>
        <c:axId val="148347136"/>
        <c:scaling>
          <c:orientation val="minMax"/>
          <c:max val="310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148345600"/>
        <c:crosses val="autoZero"/>
        <c:crossBetween val="between"/>
        <c:majorUnit val="50"/>
      </c:valAx>
      <c:spPr>
        <a:solidFill>
          <a:schemeClr val="bg2">
            <a:lumMod val="50000"/>
          </a:schemeClr>
        </a:solidFill>
      </c:spPr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57150"/>
          </c:spPr>
          <c:marker>
            <c:symbol val="none"/>
          </c:marker>
          <c:val>
            <c:numRef>
              <c:f>Day2Detail_2!$E$5:$E$95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10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40</c:v>
                </c:pt>
                <c:pt idx="31">
                  <c:v>40</c:v>
                </c:pt>
                <c:pt idx="32">
                  <c:v>40</c:v>
                </c:pt>
                <c:pt idx="33">
                  <c:v>40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60</c:v>
                </c:pt>
                <c:pt idx="41">
                  <c:v>60</c:v>
                </c:pt>
                <c:pt idx="42">
                  <c:v>60</c:v>
                </c:pt>
                <c:pt idx="43">
                  <c:v>60</c:v>
                </c:pt>
                <c:pt idx="44">
                  <c:v>60</c:v>
                </c:pt>
                <c:pt idx="45">
                  <c:v>60</c:v>
                </c:pt>
                <c:pt idx="46">
                  <c:v>60</c:v>
                </c:pt>
                <c:pt idx="47">
                  <c:v>60</c:v>
                </c:pt>
                <c:pt idx="48">
                  <c:v>60</c:v>
                </c:pt>
                <c:pt idx="49">
                  <c:v>60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60</c:v>
                </c:pt>
                <c:pt idx="55">
                  <c:v>60</c:v>
                </c:pt>
                <c:pt idx="56">
                  <c:v>60</c:v>
                </c:pt>
                <c:pt idx="57">
                  <c:v>60</c:v>
                </c:pt>
                <c:pt idx="58">
                  <c:v>60</c:v>
                </c:pt>
                <c:pt idx="59">
                  <c:v>60</c:v>
                </c:pt>
                <c:pt idx="60">
                  <c:v>60</c:v>
                </c:pt>
                <c:pt idx="61">
                  <c:v>60</c:v>
                </c:pt>
                <c:pt idx="62">
                  <c:v>60</c:v>
                </c:pt>
                <c:pt idx="63">
                  <c:v>60</c:v>
                </c:pt>
                <c:pt idx="64">
                  <c:v>60</c:v>
                </c:pt>
                <c:pt idx="65">
                  <c:v>60</c:v>
                </c:pt>
                <c:pt idx="66">
                  <c:v>60</c:v>
                </c:pt>
                <c:pt idx="67">
                  <c:v>60</c:v>
                </c:pt>
                <c:pt idx="68">
                  <c:v>60</c:v>
                </c:pt>
                <c:pt idx="69">
                  <c:v>60</c:v>
                </c:pt>
                <c:pt idx="70">
                  <c:v>60</c:v>
                </c:pt>
                <c:pt idx="71">
                  <c:v>60</c:v>
                </c:pt>
                <c:pt idx="72">
                  <c:v>60</c:v>
                </c:pt>
                <c:pt idx="73">
                  <c:v>60</c:v>
                </c:pt>
                <c:pt idx="74">
                  <c:v>60</c:v>
                </c:pt>
                <c:pt idx="75">
                  <c:v>60</c:v>
                </c:pt>
                <c:pt idx="76">
                  <c:v>70</c:v>
                </c:pt>
                <c:pt idx="77">
                  <c:v>70</c:v>
                </c:pt>
                <c:pt idx="78">
                  <c:v>80</c:v>
                </c:pt>
                <c:pt idx="79">
                  <c:v>80</c:v>
                </c:pt>
                <c:pt idx="80">
                  <c:v>80</c:v>
                </c:pt>
                <c:pt idx="81">
                  <c:v>80</c:v>
                </c:pt>
                <c:pt idx="82">
                  <c:v>80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069632"/>
        <c:axId val="172071168"/>
      </c:lineChart>
      <c:catAx>
        <c:axId val="172069632"/>
        <c:scaling>
          <c:orientation val="minMax"/>
        </c:scaling>
        <c:delete val="1"/>
        <c:axPos val="b"/>
        <c:majorTickMark val="out"/>
        <c:minorTickMark val="none"/>
        <c:tickLblPos val="nextTo"/>
        <c:crossAx val="172071168"/>
        <c:crosses val="autoZero"/>
        <c:auto val="1"/>
        <c:lblAlgn val="ctr"/>
        <c:lblOffset val="100"/>
        <c:noMultiLvlLbl val="0"/>
      </c:catAx>
      <c:valAx>
        <c:axId val="172071168"/>
        <c:scaling>
          <c:orientation val="minMax"/>
          <c:max val="110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72069632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57150"/>
          </c:spPr>
          <c:marker>
            <c:symbol val="none"/>
          </c:marker>
          <c:val>
            <c:numRef>
              <c:f>Day2Detail_2!$F$5:$F$95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5</c:v>
                </c:pt>
                <c:pt idx="48">
                  <c:v>10</c:v>
                </c:pt>
                <c:pt idx="49">
                  <c:v>15</c:v>
                </c:pt>
                <c:pt idx="50">
                  <c:v>15</c:v>
                </c:pt>
                <c:pt idx="51">
                  <c:v>15</c:v>
                </c:pt>
                <c:pt idx="52">
                  <c:v>15</c:v>
                </c:pt>
                <c:pt idx="53">
                  <c:v>15</c:v>
                </c:pt>
                <c:pt idx="54">
                  <c:v>15</c:v>
                </c:pt>
                <c:pt idx="55">
                  <c:v>15</c:v>
                </c:pt>
                <c:pt idx="56">
                  <c:v>15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60</c:v>
                </c:pt>
                <c:pt idx="65">
                  <c:v>60</c:v>
                </c:pt>
                <c:pt idx="66">
                  <c:v>60</c:v>
                </c:pt>
                <c:pt idx="67">
                  <c:v>65</c:v>
                </c:pt>
                <c:pt idx="68">
                  <c:v>65</c:v>
                </c:pt>
                <c:pt idx="69">
                  <c:v>65</c:v>
                </c:pt>
                <c:pt idx="70">
                  <c:v>65</c:v>
                </c:pt>
                <c:pt idx="71">
                  <c:v>65</c:v>
                </c:pt>
                <c:pt idx="72">
                  <c:v>65</c:v>
                </c:pt>
                <c:pt idx="73">
                  <c:v>65</c:v>
                </c:pt>
                <c:pt idx="74">
                  <c:v>65</c:v>
                </c:pt>
                <c:pt idx="75">
                  <c:v>65</c:v>
                </c:pt>
                <c:pt idx="76">
                  <c:v>65</c:v>
                </c:pt>
                <c:pt idx="77">
                  <c:v>65</c:v>
                </c:pt>
                <c:pt idx="78">
                  <c:v>65</c:v>
                </c:pt>
                <c:pt idx="79">
                  <c:v>65</c:v>
                </c:pt>
                <c:pt idx="80">
                  <c:v>65</c:v>
                </c:pt>
                <c:pt idx="81">
                  <c:v>65</c:v>
                </c:pt>
                <c:pt idx="82">
                  <c:v>65</c:v>
                </c:pt>
                <c:pt idx="83">
                  <c:v>65</c:v>
                </c:pt>
                <c:pt idx="84">
                  <c:v>65</c:v>
                </c:pt>
                <c:pt idx="85">
                  <c:v>65</c:v>
                </c:pt>
                <c:pt idx="86">
                  <c:v>65</c:v>
                </c:pt>
                <c:pt idx="87">
                  <c:v>65</c:v>
                </c:pt>
                <c:pt idx="88">
                  <c:v>65</c:v>
                </c:pt>
                <c:pt idx="89">
                  <c:v>80</c:v>
                </c:pt>
                <c:pt idx="90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227072"/>
        <c:axId val="156233728"/>
      </c:lineChart>
      <c:catAx>
        <c:axId val="156227072"/>
        <c:scaling>
          <c:orientation val="minMax"/>
        </c:scaling>
        <c:delete val="1"/>
        <c:axPos val="b"/>
        <c:majorTickMark val="out"/>
        <c:minorTickMark val="none"/>
        <c:tickLblPos val="nextTo"/>
        <c:crossAx val="156233728"/>
        <c:crosses val="autoZero"/>
        <c:auto val="1"/>
        <c:lblAlgn val="ctr"/>
        <c:lblOffset val="100"/>
        <c:noMultiLvlLbl val="0"/>
      </c:catAx>
      <c:valAx>
        <c:axId val="156233728"/>
        <c:scaling>
          <c:orientation val="minMax"/>
          <c:max val="110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56227072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57150"/>
          </c:spPr>
          <c:marker>
            <c:symbol val="none"/>
          </c:marker>
          <c:val>
            <c:numRef>
              <c:f>Day2Detail_2!$G$5:$G$95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8</c:v>
                </c:pt>
                <c:pt idx="59">
                  <c:v>8</c:v>
                </c:pt>
                <c:pt idx="60">
                  <c:v>12</c:v>
                </c:pt>
                <c:pt idx="61">
                  <c:v>16</c:v>
                </c:pt>
                <c:pt idx="62">
                  <c:v>28</c:v>
                </c:pt>
                <c:pt idx="63">
                  <c:v>44</c:v>
                </c:pt>
                <c:pt idx="64">
                  <c:v>44</c:v>
                </c:pt>
                <c:pt idx="65">
                  <c:v>48</c:v>
                </c:pt>
                <c:pt idx="66">
                  <c:v>48</c:v>
                </c:pt>
                <c:pt idx="67">
                  <c:v>48</c:v>
                </c:pt>
                <c:pt idx="68">
                  <c:v>48</c:v>
                </c:pt>
                <c:pt idx="69">
                  <c:v>48</c:v>
                </c:pt>
                <c:pt idx="70">
                  <c:v>48</c:v>
                </c:pt>
                <c:pt idx="71">
                  <c:v>48</c:v>
                </c:pt>
                <c:pt idx="72">
                  <c:v>48</c:v>
                </c:pt>
                <c:pt idx="73">
                  <c:v>52</c:v>
                </c:pt>
                <c:pt idx="74">
                  <c:v>52</c:v>
                </c:pt>
                <c:pt idx="75">
                  <c:v>52</c:v>
                </c:pt>
                <c:pt idx="76">
                  <c:v>56</c:v>
                </c:pt>
                <c:pt idx="77">
                  <c:v>60</c:v>
                </c:pt>
                <c:pt idx="78">
                  <c:v>60</c:v>
                </c:pt>
                <c:pt idx="79">
                  <c:v>60</c:v>
                </c:pt>
                <c:pt idx="80">
                  <c:v>60</c:v>
                </c:pt>
                <c:pt idx="81">
                  <c:v>76</c:v>
                </c:pt>
                <c:pt idx="82">
                  <c:v>96</c:v>
                </c:pt>
                <c:pt idx="83">
                  <c:v>96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393856"/>
        <c:axId val="157815936"/>
      </c:lineChart>
      <c:catAx>
        <c:axId val="156393856"/>
        <c:scaling>
          <c:orientation val="minMax"/>
        </c:scaling>
        <c:delete val="1"/>
        <c:axPos val="b"/>
        <c:majorTickMark val="out"/>
        <c:minorTickMark val="none"/>
        <c:tickLblPos val="nextTo"/>
        <c:crossAx val="157815936"/>
        <c:crosses val="autoZero"/>
        <c:auto val="1"/>
        <c:lblAlgn val="ctr"/>
        <c:lblOffset val="100"/>
        <c:noMultiLvlLbl val="0"/>
      </c:catAx>
      <c:valAx>
        <c:axId val="157815936"/>
        <c:scaling>
          <c:orientation val="minMax"/>
          <c:max val="110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5639385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57150"/>
          </c:spPr>
          <c:marker>
            <c:symbol val="none"/>
          </c:marker>
          <c:val>
            <c:numRef>
              <c:f>Day2Detail_2!$H$5:$H$95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10</c:v>
                </c:pt>
                <c:pt idx="16">
                  <c:v>10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44</c:v>
                </c:pt>
                <c:pt idx="24">
                  <c:v>44</c:v>
                </c:pt>
                <c:pt idx="25">
                  <c:v>54</c:v>
                </c:pt>
                <c:pt idx="26">
                  <c:v>55</c:v>
                </c:pt>
                <c:pt idx="27">
                  <c:v>60</c:v>
                </c:pt>
                <c:pt idx="28">
                  <c:v>60</c:v>
                </c:pt>
                <c:pt idx="29">
                  <c:v>60</c:v>
                </c:pt>
                <c:pt idx="30">
                  <c:v>60</c:v>
                </c:pt>
                <c:pt idx="31">
                  <c:v>60</c:v>
                </c:pt>
                <c:pt idx="32">
                  <c:v>60</c:v>
                </c:pt>
                <c:pt idx="33">
                  <c:v>60</c:v>
                </c:pt>
                <c:pt idx="34">
                  <c:v>60</c:v>
                </c:pt>
                <c:pt idx="35">
                  <c:v>60</c:v>
                </c:pt>
                <c:pt idx="36">
                  <c:v>60</c:v>
                </c:pt>
                <c:pt idx="37">
                  <c:v>60</c:v>
                </c:pt>
                <c:pt idx="38">
                  <c:v>60</c:v>
                </c:pt>
                <c:pt idx="39">
                  <c:v>60</c:v>
                </c:pt>
                <c:pt idx="40">
                  <c:v>60</c:v>
                </c:pt>
                <c:pt idx="41">
                  <c:v>60</c:v>
                </c:pt>
                <c:pt idx="42">
                  <c:v>60</c:v>
                </c:pt>
                <c:pt idx="43">
                  <c:v>65</c:v>
                </c:pt>
                <c:pt idx="44">
                  <c:v>65</c:v>
                </c:pt>
                <c:pt idx="45">
                  <c:v>65</c:v>
                </c:pt>
                <c:pt idx="46">
                  <c:v>65</c:v>
                </c:pt>
                <c:pt idx="47">
                  <c:v>69</c:v>
                </c:pt>
                <c:pt idx="48">
                  <c:v>70</c:v>
                </c:pt>
                <c:pt idx="49">
                  <c:v>73</c:v>
                </c:pt>
                <c:pt idx="50">
                  <c:v>75</c:v>
                </c:pt>
                <c:pt idx="51">
                  <c:v>75</c:v>
                </c:pt>
                <c:pt idx="52">
                  <c:v>75</c:v>
                </c:pt>
                <c:pt idx="53">
                  <c:v>75</c:v>
                </c:pt>
                <c:pt idx="54">
                  <c:v>80</c:v>
                </c:pt>
                <c:pt idx="55">
                  <c:v>88</c:v>
                </c:pt>
                <c:pt idx="56">
                  <c:v>92</c:v>
                </c:pt>
                <c:pt idx="57">
                  <c:v>107</c:v>
                </c:pt>
                <c:pt idx="58">
                  <c:v>108</c:v>
                </c:pt>
                <c:pt idx="59">
                  <c:v>108</c:v>
                </c:pt>
                <c:pt idx="60">
                  <c:v>110</c:v>
                </c:pt>
                <c:pt idx="61">
                  <c:v>115</c:v>
                </c:pt>
                <c:pt idx="62">
                  <c:v>115</c:v>
                </c:pt>
                <c:pt idx="63">
                  <c:v>118</c:v>
                </c:pt>
                <c:pt idx="64">
                  <c:v>120</c:v>
                </c:pt>
                <c:pt idx="65">
                  <c:v>120</c:v>
                </c:pt>
                <c:pt idx="66">
                  <c:v>120</c:v>
                </c:pt>
                <c:pt idx="67">
                  <c:v>120</c:v>
                </c:pt>
                <c:pt idx="68">
                  <c:v>125</c:v>
                </c:pt>
                <c:pt idx="69">
                  <c:v>145</c:v>
                </c:pt>
                <c:pt idx="70">
                  <c:v>145</c:v>
                </c:pt>
                <c:pt idx="71">
                  <c:v>164</c:v>
                </c:pt>
                <c:pt idx="72">
                  <c:v>165</c:v>
                </c:pt>
                <c:pt idx="73">
                  <c:v>173</c:v>
                </c:pt>
                <c:pt idx="74">
                  <c:v>173</c:v>
                </c:pt>
                <c:pt idx="75">
                  <c:v>173</c:v>
                </c:pt>
                <c:pt idx="76">
                  <c:v>183</c:v>
                </c:pt>
                <c:pt idx="77">
                  <c:v>183</c:v>
                </c:pt>
                <c:pt idx="78">
                  <c:v>188</c:v>
                </c:pt>
                <c:pt idx="79">
                  <c:v>197</c:v>
                </c:pt>
                <c:pt idx="80">
                  <c:v>200</c:v>
                </c:pt>
                <c:pt idx="81">
                  <c:v>201</c:v>
                </c:pt>
                <c:pt idx="82">
                  <c:v>201</c:v>
                </c:pt>
                <c:pt idx="83">
                  <c:v>216</c:v>
                </c:pt>
                <c:pt idx="84">
                  <c:v>221</c:v>
                </c:pt>
                <c:pt idx="85">
                  <c:v>232</c:v>
                </c:pt>
                <c:pt idx="86">
                  <c:v>260</c:v>
                </c:pt>
                <c:pt idx="87">
                  <c:v>265</c:v>
                </c:pt>
                <c:pt idx="88">
                  <c:v>265</c:v>
                </c:pt>
                <c:pt idx="89">
                  <c:v>265</c:v>
                </c:pt>
                <c:pt idx="90">
                  <c:v>265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99296"/>
        <c:axId val="150093824"/>
      </c:lineChart>
      <c:catAx>
        <c:axId val="146599296"/>
        <c:scaling>
          <c:orientation val="minMax"/>
        </c:scaling>
        <c:delete val="1"/>
        <c:axPos val="b"/>
        <c:majorTickMark val="out"/>
        <c:minorTickMark val="none"/>
        <c:tickLblPos val="nextTo"/>
        <c:crossAx val="150093824"/>
        <c:crosses val="autoZero"/>
        <c:auto val="1"/>
        <c:lblAlgn val="ctr"/>
        <c:lblOffset val="100"/>
        <c:noMultiLvlLbl val="0"/>
      </c:catAx>
      <c:valAx>
        <c:axId val="150093824"/>
        <c:scaling>
          <c:orientation val="minMax"/>
          <c:max val="310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46599296"/>
        <c:crosses val="autoZero"/>
        <c:crossBetween val="between"/>
        <c:majorUnit val="50"/>
      </c:valAx>
      <c:spPr>
        <a:solidFill>
          <a:schemeClr val="bg2">
            <a:lumMod val="50000"/>
          </a:schemeClr>
        </a:solidFill>
      </c:spPr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57150">
              <a:solidFill>
                <a:schemeClr val="accent4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Sheet2!$G$4:$G$94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10</c:v>
                </c:pt>
                <c:pt idx="7">
                  <c:v>15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30</c:v>
                </c:pt>
                <c:pt idx="12">
                  <c:v>30</c:v>
                </c:pt>
                <c:pt idx="13">
                  <c:v>35</c:v>
                </c:pt>
                <c:pt idx="14">
                  <c:v>40</c:v>
                </c:pt>
                <c:pt idx="15">
                  <c:v>50</c:v>
                </c:pt>
                <c:pt idx="16">
                  <c:v>60</c:v>
                </c:pt>
                <c:pt idx="17">
                  <c:v>60</c:v>
                </c:pt>
                <c:pt idx="18">
                  <c:v>60</c:v>
                </c:pt>
                <c:pt idx="19">
                  <c:v>60</c:v>
                </c:pt>
                <c:pt idx="20">
                  <c:v>70</c:v>
                </c:pt>
                <c:pt idx="21">
                  <c:v>85</c:v>
                </c:pt>
                <c:pt idx="22">
                  <c:v>85</c:v>
                </c:pt>
                <c:pt idx="23">
                  <c:v>85</c:v>
                </c:pt>
                <c:pt idx="24">
                  <c:v>90</c:v>
                </c:pt>
                <c:pt idx="25">
                  <c:v>90</c:v>
                </c:pt>
                <c:pt idx="26">
                  <c:v>90</c:v>
                </c:pt>
                <c:pt idx="27">
                  <c:v>90</c:v>
                </c:pt>
                <c:pt idx="28">
                  <c:v>90</c:v>
                </c:pt>
                <c:pt idx="29">
                  <c:v>91</c:v>
                </c:pt>
                <c:pt idx="30">
                  <c:v>105</c:v>
                </c:pt>
                <c:pt idx="31">
                  <c:v>105</c:v>
                </c:pt>
                <c:pt idx="32">
                  <c:v>118</c:v>
                </c:pt>
                <c:pt idx="33">
                  <c:v>120</c:v>
                </c:pt>
                <c:pt idx="34">
                  <c:v>125</c:v>
                </c:pt>
                <c:pt idx="35">
                  <c:v>134</c:v>
                </c:pt>
                <c:pt idx="36">
                  <c:v>135</c:v>
                </c:pt>
                <c:pt idx="37">
                  <c:v>140</c:v>
                </c:pt>
                <c:pt idx="38">
                  <c:v>149</c:v>
                </c:pt>
                <c:pt idx="39">
                  <c:v>150</c:v>
                </c:pt>
                <c:pt idx="40">
                  <c:v>160</c:v>
                </c:pt>
                <c:pt idx="41">
                  <c:v>160</c:v>
                </c:pt>
                <c:pt idx="42">
                  <c:v>163</c:v>
                </c:pt>
                <c:pt idx="43">
                  <c:v>165</c:v>
                </c:pt>
                <c:pt idx="44">
                  <c:v>175</c:v>
                </c:pt>
                <c:pt idx="45">
                  <c:v>175</c:v>
                </c:pt>
                <c:pt idx="46">
                  <c:v>179</c:v>
                </c:pt>
                <c:pt idx="47">
                  <c:v>180</c:v>
                </c:pt>
                <c:pt idx="48">
                  <c:v>195</c:v>
                </c:pt>
                <c:pt idx="49">
                  <c:v>200</c:v>
                </c:pt>
                <c:pt idx="50">
                  <c:v>200</c:v>
                </c:pt>
                <c:pt idx="51">
                  <c:v>220</c:v>
                </c:pt>
                <c:pt idx="52">
                  <c:v>229</c:v>
                </c:pt>
                <c:pt idx="53">
                  <c:v>240</c:v>
                </c:pt>
                <c:pt idx="54">
                  <c:v>245</c:v>
                </c:pt>
                <c:pt idx="55">
                  <c:v>270</c:v>
                </c:pt>
                <c:pt idx="56">
                  <c:v>275</c:v>
                </c:pt>
                <c:pt idx="57">
                  <c:v>290</c:v>
                </c:pt>
                <c:pt idx="58">
                  <c:v>300</c:v>
                </c:pt>
                <c:pt idx="59">
                  <c:v>305</c:v>
                </c:pt>
                <c:pt idx="60">
                  <c:v>313</c:v>
                </c:pt>
                <c:pt idx="61">
                  <c:v>320</c:v>
                </c:pt>
                <c:pt idx="62">
                  <c:v>323</c:v>
                </c:pt>
                <c:pt idx="63">
                  <c:v>340</c:v>
                </c:pt>
                <c:pt idx="64">
                  <c:v>343</c:v>
                </c:pt>
                <c:pt idx="65">
                  <c:v>355</c:v>
                </c:pt>
                <c:pt idx="66">
                  <c:v>382</c:v>
                </c:pt>
                <c:pt idx="67">
                  <c:v>392</c:v>
                </c:pt>
                <c:pt idx="68">
                  <c:v>400</c:v>
                </c:pt>
                <c:pt idx="69">
                  <c:v>410</c:v>
                </c:pt>
                <c:pt idx="70">
                  <c:v>413</c:v>
                </c:pt>
                <c:pt idx="71">
                  <c:v>420</c:v>
                </c:pt>
                <c:pt idx="72">
                  <c:v>433</c:v>
                </c:pt>
                <c:pt idx="73">
                  <c:v>445</c:v>
                </c:pt>
                <c:pt idx="74">
                  <c:v>449</c:v>
                </c:pt>
                <c:pt idx="75">
                  <c:v>451</c:v>
                </c:pt>
                <c:pt idx="76">
                  <c:v>463</c:v>
                </c:pt>
                <c:pt idx="77">
                  <c:v>465</c:v>
                </c:pt>
                <c:pt idx="78">
                  <c:v>470</c:v>
                </c:pt>
                <c:pt idx="79">
                  <c:v>473</c:v>
                </c:pt>
                <c:pt idx="80">
                  <c:v>483</c:v>
                </c:pt>
                <c:pt idx="81">
                  <c:v>488</c:v>
                </c:pt>
                <c:pt idx="82">
                  <c:v>497</c:v>
                </c:pt>
                <c:pt idx="83">
                  <c:v>501</c:v>
                </c:pt>
                <c:pt idx="84">
                  <c:v>501</c:v>
                </c:pt>
                <c:pt idx="85">
                  <c:v>501</c:v>
                </c:pt>
                <c:pt idx="86">
                  <c:v>532</c:v>
                </c:pt>
                <c:pt idx="87">
                  <c:v>565</c:v>
                </c:pt>
                <c:pt idx="88">
                  <c:v>565</c:v>
                </c:pt>
                <c:pt idx="89">
                  <c:v>565</c:v>
                </c:pt>
                <c:pt idx="90">
                  <c:v>565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73952"/>
        <c:axId val="150102400"/>
      </c:lineChart>
      <c:catAx>
        <c:axId val="146573952"/>
        <c:scaling>
          <c:orientation val="minMax"/>
        </c:scaling>
        <c:delete val="1"/>
        <c:axPos val="b"/>
        <c:majorTickMark val="out"/>
        <c:minorTickMark val="none"/>
        <c:tickLblPos val="nextTo"/>
        <c:crossAx val="150102400"/>
        <c:crosses val="autoZero"/>
        <c:auto val="1"/>
        <c:lblAlgn val="ctr"/>
        <c:lblOffset val="100"/>
        <c:noMultiLvlLbl val="0"/>
      </c:catAx>
      <c:valAx>
        <c:axId val="150102400"/>
        <c:scaling>
          <c:orientation val="minMax"/>
          <c:max val="610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46573952"/>
        <c:crosses val="autoZero"/>
        <c:crossBetween val="between"/>
        <c:majorUnit val="100"/>
      </c:valAx>
      <c:spPr>
        <a:noFill/>
      </c:spPr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0.10626</cdr:x>
      <cdr:y>0.56317</cdr:y>
    </cdr:from>
    <cdr:to>
      <cdr:x>0.35125</cdr:x>
      <cdr:y>0.80182</cdr:y>
    </cdr:to>
    <cdr:sp macro="" textlink="">
      <cdr:nvSpPr>
        <cdr:cNvPr id="2" name="Rounded Rectangular Callout 1"/>
        <cdr:cNvSpPr/>
      </cdr:nvSpPr>
      <cdr:spPr>
        <a:xfrm xmlns:a="http://schemas.openxmlformats.org/drawingml/2006/main">
          <a:off x="874440" y="2548880"/>
          <a:ext cx="2016224" cy="1080120"/>
        </a:xfrm>
        <a:prstGeom xmlns:a="http://schemas.openxmlformats.org/drawingml/2006/main" prst="wedgeRoundRectCallout">
          <a:avLst>
            <a:gd name="adj1" fmla="val 88555"/>
            <a:gd name="adj2" fmla="val 69869"/>
            <a:gd name="adj3" fmla="val 16667"/>
          </a:avLst>
        </a:prstGeom>
        <a:solidFill xmlns:a="http://schemas.openxmlformats.org/drawingml/2006/main">
          <a:srgbClr val="0070C0"/>
        </a:solidFill>
        <a:ln xmlns:a="http://schemas.openxmlformats.org/drawingml/2006/main" w="19050">
          <a:solidFill>
            <a:schemeClr val="bg2">
              <a:lumMod val="20000"/>
              <a:lumOff val="8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dirty="0" smtClean="0"/>
            <a:t>Partial Solution (Greedy) 10%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0.29875</cdr:x>
      <cdr:y>0.1336</cdr:y>
    </cdr:from>
    <cdr:to>
      <cdr:x>0.54375</cdr:x>
      <cdr:y>0.37225</cdr:y>
    </cdr:to>
    <cdr:sp macro="" textlink="">
      <cdr:nvSpPr>
        <cdr:cNvPr id="3" name="Rounded Rectangular Callout 2"/>
        <cdr:cNvSpPr/>
      </cdr:nvSpPr>
      <cdr:spPr>
        <a:xfrm xmlns:a="http://schemas.openxmlformats.org/drawingml/2006/main">
          <a:off x="2458616" y="604664"/>
          <a:ext cx="2016224" cy="1080120"/>
        </a:xfrm>
        <a:prstGeom xmlns:a="http://schemas.openxmlformats.org/drawingml/2006/main" prst="wedgeRoundRectCallout">
          <a:avLst>
            <a:gd name="adj1" fmla="val 99502"/>
            <a:gd name="adj2" fmla="val 118036"/>
            <a:gd name="adj3" fmla="val 16667"/>
          </a:avLst>
        </a:prstGeom>
        <a:solidFill xmlns:a="http://schemas.openxmlformats.org/drawingml/2006/main">
          <a:srgbClr val="0070C0"/>
        </a:solidFill>
        <a:ln xmlns:a="http://schemas.openxmlformats.org/drawingml/2006/main" w="19050">
          <a:solidFill>
            <a:schemeClr val="bg2">
              <a:lumMod val="20000"/>
              <a:lumOff val="8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dirty="0" smtClean="0"/>
            <a:t>Partial Solution (Brute Force) 50%</a:t>
          </a:r>
          <a:endParaRPr lang="en-US" sz="24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0.31625</cdr:x>
      <cdr:y>0.03814</cdr:y>
    </cdr:from>
    <cdr:to>
      <cdr:x>0.56125</cdr:x>
      <cdr:y>0.27679</cdr:y>
    </cdr:to>
    <cdr:sp macro="" textlink="">
      <cdr:nvSpPr>
        <cdr:cNvPr id="2" name="Rounded Rectangular Callout 1"/>
        <cdr:cNvSpPr/>
      </cdr:nvSpPr>
      <cdr:spPr>
        <a:xfrm xmlns:a="http://schemas.openxmlformats.org/drawingml/2006/main">
          <a:off x="2602632" y="172616"/>
          <a:ext cx="2016224" cy="1080120"/>
        </a:xfrm>
        <a:prstGeom xmlns:a="http://schemas.openxmlformats.org/drawingml/2006/main" prst="wedgeRoundRectCallout">
          <a:avLst>
            <a:gd name="adj1" fmla="val 71353"/>
            <a:gd name="adj2" fmla="val 120956"/>
            <a:gd name="adj3" fmla="val 16667"/>
          </a:avLst>
        </a:prstGeom>
        <a:solidFill xmlns:a="http://schemas.openxmlformats.org/drawingml/2006/main">
          <a:srgbClr val="0070C0"/>
        </a:solidFill>
        <a:ln xmlns:a="http://schemas.openxmlformats.org/drawingml/2006/main" w="19050">
          <a:solidFill>
            <a:schemeClr val="bg2">
              <a:lumMod val="20000"/>
              <a:lumOff val="8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dirty="0" smtClean="0"/>
            <a:t>Partial Solution </a:t>
          </a:r>
          <a:r>
            <a:rPr lang="en-US" sz="2400" dirty="0" smtClean="0"/>
            <a:t>(Quick Sum) </a:t>
          </a:r>
          <a:r>
            <a:rPr lang="en-US" sz="2400" dirty="0" smtClean="0"/>
            <a:t>90%</a:t>
          </a:r>
          <a:endParaRPr lang="en-US" sz="24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0.54375</cdr:x>
      <cdr:y>0</cdr:y>
    </cdr:from>
    <cdr:to>
      <cdr:x>0.78875</cdr:x>
      <cdr:y>0.23865</cdr:y>
    </cdr:to>
    <cdr:sp macro="" textlink="">
      <cdr:nvSpPr>
        <cdr:cNvPr id="2" name="Rounded Rectangular Callout 1"/>
        <cdr:cNvSpPr/>
      </cdr:nvSpPr>
      <cdr:spPr>
        <a:xfrm xmlns:a="http://schemas.openxmlformats.org/drawingml/2006/main">
          <a:off x="4474840" y="0"/>
          <a:ext cx="2016224" cy="1080120"/>
        </a:xfrm>
        <a:prstGeom xmlns:a="http://schemas.openxmlformats.org/drawingml/2006/main" prst="wedgeRoundRectCallout">
          <a:avLst>
            <a:gd name="adj1" fmla="val 117487"/>
            <a:gd name="adj2" fmla="val 72789"/>
            <a:gd name="adj3" fmla="val 16667"/>
          </a:avLst>
        </a:prstGeom>
        <a:solidFill xmlns:a="http://schemas.openxmlformats.org/drawingml/2006/main">
          <a:srgbClr val="0070C0"/>
        </a:solidFill>
        <a:ln xmlns:a="http://schemas.openxmlformats.org/drawingml/2006/main" w="19050">
          <a:solidFill>
            <a:schemeClr val="bg2">
              <a:lumMod val="20000"/>
              <a:lumOff val="8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dirty="0" smtClean="0"/>
            <a:t>Partial Solution </a:t>
          </a:r>
          <a:r>
            <a:rPr lang="en-US" sz="2400" dirty="0" smtClean="0"/>
            <a:t>(Prim + Heap) 80%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0.71</cdr:x>
      <cdr:y>0.73818</cdr:y>
    </cdr:from>
    <cdr:to>
      <cdr:x>0.95499</cdr:x>
      <cdr:y>0.97683</cdr:y>
    </cdr:to>
    <cdr:sp macro="" textlink="">
      <cdr:nvSpPr>
        <cdr:cNvPr id="3" name="Rounded Rectangular Callout 2"/>
        <cdr:cNvSpPr/>
      </cdr:nvSpPr>
      <cdr:spPr>
        <a:xfrm xmlns:a="http://schemas.openxmlformats.org/drawingml/2006/main">
          <a:off x="5842992" y="3340968"/>
          <a:ext cx="2016224" cy="1080120"/>
        </a:xfrm>
        <a:prstGeom xmlns:a="http://schemas.openxmlformats.org/drawingml/2006/main" prst="wedgeRoundRectCallout">
          <a:avLst>
            <a:gd name="adj1" fmla="val 9580"/>
            <a:gd name="adj2" fmla="val -175344"/>
            <a:gd name="adj3" fmla="val 16667"/>
          </a:avLst>
        </a:prstGeom>
        <a:solidFill xmlns:a="http://schemas.openxmlformats.org/drawingml/2006/main">
          <a:srgbClr val="0070C0"/>
        </a:solidFill>
        <a:ln xmlns:a="http://schemas.openxmlformats.org/drawingml/2006/main" w="19050">
          <a:solidFill>
            <a:schemeClr val="bg2">
              <a:lumMod val="20000"/>
              <a:lumOff val="8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dirty="0" smtClean="0"/>
            <a:t>Partial Solution </a:t>
          </a:r>
          <a:r>
            <a:rPr lang="en-US" sz="2400" dirty="0" smtClean="0"/>
            <a:t>(</a:t>
          </a:r>
          <a:r>
            <a:rPr lang="en-US" sz="2400" dirty="0" err="1" smtClean="0"/>
            <a:t>Kruskal</a:t>
          </a:r>
          <a:r>
            <a:rPr lang="en-US" sz="2400" dirty="0" smtClean="0"/>
            <a:t>) 65%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0.15631</cdr:x>
      <cdr:y>0.52339</cdr:y>
    </cdr:from>
    <cdr:to>
      <cdr:x>0.4013</cdr:x>
      <cdr:y>0.76204</cdr:y>
    </cdr:to>
    <cdr:sp macro="" textlink="">
      <cdr:nvSpPr>
        <cdr:cNvPr id="4" name="Rounded Rectangular Callout 3"/>
        <cdr:cNvSpPr/>
      </cdr:nvSpPr>
      <cdr:spPr>
        <a:xfrm xmlns:a="http://schemas.openxmlformats.org/drawingml/2006/main">
          <a:off x="1286329" y="2368860"/>
          <a:ext cx="2016224" cy="1080120"/>
        </a:xfrm>
        <a:prstGeom xmlns:a="http://schemas.openxmlformats.org/drawingml/2006/main" prst="wedgeRoundRectCallout">
          <a:avLst>
            <a:gd name="adj1" fmla="val 123742"/>
            <a:gd name="adj2" fmla="val 75709"/>
            <a:gd name="adj3" fmla="val 16667"/>
          </a:avLst>
        </a:prstGeom>
        <a:solidFill xmlns:a="http://schemas.openxmlformats.org/drawingml/2006/main">
          <a:srgbClr val="0070C0"/>
        </a:solidFill>
        <a:ln xmlns:a="http://schemas.openxmlformats.org/drawingml/2006/main" w="19050">
          <a:solidFill>
            <a:schemeClr val="bg2">
              <a:lumMod val="20000"/>
              <a:lumOff val="8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dirty="0" smtClean="0"/>
            <a:t>Basic Solution (Brute Force) 15%</a:t>
          </a:r>
          <a:endParaRPr lang="en-US" sz="24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0.325</cdr:x>
      <cdr:y>0.22906</cdr:y>
    </cdr:from>
    <cdr:to>
      <cdr:x>0.57</cdr:x>
      <cdr:y>0.46771</cdr:y>
    </cdr:to>
    <cdr:sp macro="" textlink="">
      <cdr:nvSpPr>
        <cdr:cNvPr id="2" name="Rounded Rectangular Callout 1"/>
        <cdr:cNvSpPr/>
      </cdr:nvSpPr>
      <cdr:spPr>
        <a:xfrm xmlns:a="http://schemas.openxmlformats.org/drawingml/2006/main">
          <a:off x="2674640" y="1036712"/>
          <a:ext cx="2016224" cy="1080120"/>
        </a:xfrm>
        <a:prstGeom xmlns:a="http://schemas.openxmlformats.org/drawingml/2006/main" prst="wedgeRoundRectCallout">
          <a:avLst>
            <a:gd name="adj1" fmla="val 138599"/>
            <a:gd name="adj2" fmla="val 69871"/>
            <a:gd name="adj3" fmla="val 16667"/>
          </a:avLst>
        </a:prstGeom>
        <a:solidFill xmlns:a="http://schemas.openxmlformats.org/drawingml/2006/main">
          <a:srgbClr val="0070C0"/>
        </a:solidFill>
        <a:ln xmlns:a="http://schemas.openxmlformats.org/drawingml/2006/main" w="19050">
          <a:solidFill>
            <a:schemeClr val="bg2">
              <a:lumMod val="20000"/>
              <a:lumOff val="8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dirty="0" smtClean="0"/>
            <a:t>Partial Solution (DFS N</a:t>
          </a:r>
          <a:r>
            <a:rPr lang="th-TH" sz="2400" dirty="0" smtClean="0"/>
            <a:t> รอบ</a:t>
          </a:r>
          <a:r>
            <a:rPr lang="en-US" sz="2400" dirty="0" smtClean="0"/>
            <a:t>) </a:t>
          </a:r>
          <a:r>
            <a:rPr lang="en-US" sz="2400" dirty="0" smtClean="0"/>
            <a:t>~</a:t>
          </a:r>
          <a:r>
            <a:rPr lang="en-US" sz="2400" dirty="0" smtClean="0"/>
            <a:t>50%</a:t>
          </a:r>
          <a:endParaRPr lang="en-US" sz="2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9BFF5-79BB-42FE-8C9A-A32382B714E6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F9E93-CB0C-4678-B320-84D3C71A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E93-CB0C-4678-B320-84D3C71A2C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0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E93-CB0C-4678-B320-84D3C71A2C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5865-17F9-499F-A612-E5849BA13FC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F8D-955C-47F2-BC7B-58994CF4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5865-17F9-499F-A612-E5849BA13FC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F8D-955C-47F2-BC7B-58994CF4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2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5865-17F9-499F-A612-E5849BA13FC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F8D-955C-47F2-BC7B-58994CF4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4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5865-17F9-499F-A612-E5849BA13FC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F8D-955C-47F2-BC7B-58994CF4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4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5865-17F9-499F-A612-E5849BA13FC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F8D-955C-47F2-BC7B-58994CF4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8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5865-17F9-499F-A612-E5849BA13FC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F8D-955C-47F2-BC7B-58994CF4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3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5865-17F9-499F-A612-E5849BA13FC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F8D-955C-47F2-BC7B-58994CF4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5865-17F9-499F-A612-E5849BA13FC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F8D-955C-47F2-BC7B-58994CF4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5865-17F9-499F-A612-E5849BA13FC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F8D-955C-47F2-BC7B-58994CF4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5865-17F9-499F-A612-E5849BA13FC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F8D-955C-47F2-BC7B-58994CF4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5865-17F9-499F-A612-E5849BA13FC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F8D-955C-47F2-BC7B-58994CF4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5865-17F9-499F-A612-E5849BA13FC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4F8D-955C-47F2-BC7B-58994CF4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09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92D05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2060"/>
          </a:solidFill>
          <a:ln w="38100">
            <a:solidFill>
              <a:srgbClr val="101010"/>
            </a:solidFill>
          </a:ln>
        </p:spPr>
        <p:txBody>
          <a:bodyPr/>
          <a:lstStyle/>
          <a:p>
            <a:r>
              <a:rPr lang="en-US" dirty="0" smtClean="0"/>
              <a:t>TOI 12</a:t>
            </a:r>
            <a:r>
              <a:rPr lang="en-US" baseline="30000" dirty="0" smtClean="0"/>
              <a:t>th</a:t>
            </a:r>
            <a:r>
              <a:rPr lang="en-US" dirty="0" smtClean="0"/>
              <a:t> at PSU</a:t>
            </a:r>
            <a:r>
              <a:rPr lang="th-TH" dirty="0" smtClean="0"/>
              <a:t> หาดใหญ่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Actual Solution: </a:t>
            </a:r>
            <a:r>
              <a:rPr lang="en-US" dirty="0" smtClean="0">
                <a:solidFill>
                  <a:srgbClr val="0070C0"/>
                </a:solidFill>
              </a:rPr>
              <a:t>(100%)</a:t>
            </a:r>
          </a:p>
          <a:p>
            <a:pPr lvl="1"/>
            <a:r>
              <a:rPr lang="en-US" dirty="0" smtClean="0"/>
              <a:t>Dynamic Programming</a:t>
            </a:r>
          </a:p>
          <a:p>
            <a:pPr lvl="1"/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 = max( sum(</a:t>
            </a:r>
            <a:r>
              <a:rPr lang="en-US" dirty="0" err="1" smtClean="0"/>
              <a:t>i-k,i</a:t>
            </a:r>
            <a:r>
              <a:rPr lang="en-US" dirty="0" smtClean="0"/>
              <a:t>) )</a:t>
            </a:r>
            <a:r>
              <a:rPr lang="th-TH" dirty="0" smtClean="0"/>
              <a:t> จาก</a:t>
            </a:r>
            <a:r>
              <a:rPr lang="en-US" dirty="0" smtClean="0"/>
              <a:t> k = i-w+1</a:t>
            </a:r>
            <a:r>
              <a:rPr lang="th-TH" dirty="0"/>
              <a:t> </a:t>
            </a:r>
            <a:r>
              <a:rPr lang="th-TH" dirty="0" smtClean="0"/>
              <a:t>ถึง</a:t>
            </a:r>
            <a:r>
              <a:rPr lang="en-US" dirty="0" smtClean="0"/>
              <a:t> I</a:t>
            </a:r>
          </a:p>
          <a:p>
            <a:pPr lvl="1"/>
            <a:r>
              <a:rPr lang="th-TH" dirty="0" smtClean="0"/>
              <a:t>คำตอบคือ</a:t>
            </a:r>
            <a:r>
              <a:rPr lang="en-US" dirty="0" smtClean="0"/>
              <a:t> max(D[</a:t>
            </a:r>
            <a:r>
              <a:rPr lang="en-US" dirty="0" err="1" smtClean="0"/>
              <a:t>i</a:t>
            </a:r>
            <a:r>
              <a:rPr lang="en-US" dirty="0" smtClean="0"/>
              <a:t>]) </a:t>
            </a:r>
            <a:r>
              <a:rPr lang="en-US" dirty="0" err="1" smtClean="0"/>
              <a:t>i</a:t>
            </a:r>
            <a:r>
              <a:rPr lang="en-US" dirty="0" smtClean="0"/>
              <a:t> = 0</a:t>
            </a:r>
            <a:r>
              <a:rPr lang="th-TH" dirty="0" smtClean="0"/>
              <a:t> ถึง</a:t>
            </a:r>
            <a:r>
              <a:rPr lang="en-US" dirty="0" smtClean="0"/>
              <a:t> n-1</a:t>
            </a:r>
          </a:p>
          <a:p>
            <a:pPr lvl="1"/>
            <a:r>
              <a:rPr lang="th-TH" dirty="0" smtClean="0"/>
              <a:t>ทำตรง ๆ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th-TH" dirty="0" smtClean="0"/>
              <a:t>ใช้เวลา </a:t>
            </a:r>
            <a:r>
              <a:rPr lang="en-US" dirty="0" smtClean="0"/>
              <a:t>O(W)</a:t>
            </a:r>
            <a:r>
              <a:rPr lang="th-TH" dirty="0" smtClean="0"/>
              <a:t> ทำให้เวลารวม</a:t>
            </a:r>
            <a:r>
              <a:rPr lang="en-US" dirty="0" smtClean="0"/>
              <a:t> = O(NW)</a:t>
            </a:r>
            <a:r>
              <a:rPr lang="th-TH" dirty="0" smtClean="0"/>
              <a:t> แต่เราจะหาให้เร็วขึ้น โดยสร้าง</a:t>
            </a:r>
            <a:r>
              <a:rPr lang="en-US" dirty="0" smtClean="0"/>
              <a:t>data structure</a:t>
            </a:r>
            <a:r>
              <a:rPr lang="th-TH" dirty="0" smtClean="0"/>
              <a:t> มาช่วยเก็บ</a:t>
            </a:r>
            <a:r>
              <a:rPr lang="en-US" dirty="0"/>
              <a:t> </a:t>
            </a:r>
            <a:r>
              <a:rPr lang="en-US" dirty="0" smtClean="0"/>
              <a:t>sum(</a:t>
            </a:r>
            <a:r>
              <a:rPr lang="en-US" dirty="0" err="1" smtClean="0"/>
              <a:t>i-k,i</a:t>
            </a:r>
            <a:r>
              <a:rPr lang="en-US" dirty="0" smtClean="0"/>
              <a:t>)</a:t>
            </a:r>
            <a:r>
              <a:rPr lang="th-TH" dirty="0"/>
              <a:t> </a:t>
            </a:r>
            <a:r>
              <a:rPr lang="th-TH" dirty="0" smtClean="0"/>
              <a:t>ไว้ ให้เรียงจากมากไปน้อย ดังนั้นเราสามารถคำนวณ</a:t>
            </a:r>
            <a:r>
              <a:rPr lang="en-US" dirty="0" smtClean="0"/>
              <a:t> D[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th-TH" dirty="0" smtClean="0"/>
              <a:t> ได้ใน</a:t>
            </a:r>
            <a:r>
              <a:rPr lang="en-US" dirty="0"/>
              <a:t> </a:t>
            </a:r>
            <a:r>
              <a:rPr lang="en-US" dirty="0" smtClean="0"/>
              <a:t>O(1)</a:t>
            </a:r>
          </a:p>
          <a:p>
            <a:pPr lvl="1"/>
            <a:r>
              <a:rPr lang="en-US" dirty="0" smtClean="0"/>
              <a:t>Data structure</a:t>
            </a:r>
            <a:r>
              <a:rPr lang="th-TH" dirty="0" smtClean="0"/>
              <a:t> ต้องสามารถ</a:t>
            </a:r>
            <a:r>
              <a:rPr lang="en-US" dirty="0" smtClean="0"/>
              <a:t> update</a:t>
            </a:r>
            <a:r>
              <a:rPr lang="th-TH" dirty="0" smtClean="0"/>
              <a:t> ได้เร็ว ๆ เมื่อ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th-TH" dirty="0"/>
              <a:t> </a:t>
            </a:r>
            <a:r>
              <a:rPr lang="th-TH" dirty="0" smtClean="0"/>
              <a:t>เปลี่ยน ข้อสังเกตคือ </a:t>
            </a:r>
            <a:r>
              <a:rPr lang="en-US" dirty="0" smtClean="0"/>
              <a:t>data structure</a:t>
            </a:r>
            <a:r>
              <a:rPr lang="th-TH" dirty="0" smtClean="0"/>
              <a:t> ไม่ต้องเก็บ</a:t>
            </a:r>
            <a:r>
              <a:rPr lang="en-US" dirty="0" smtClean="0"/>
              <a:t> sum</a:t>
            </a:r>
            <a:r>
              <a:rPr lang="th-TH" dirty="0"/>
              <a:t> </a:t>
            </a:r>
            <a:r>
              <a:rPr lang="th-TH" dirty="0" smtClean="0"/>
              <a:t>ที่มีค่า</a:t>
            </a:r>
            <a:r>
              <a:rPr lang="en-US" dirty="0" smtClean="0"/>
              <a:t> k</a:t>
            </a:r>
            <a:r>
              <a:rPr lang="th-TH" dirty="0"/>
              <a:t> </a:t>
            </a:r>
            <a:r>
              <a:rPr lang="th-TH" dirty="0" smtClean="0"/>
              <a:t>มาก แต่ผลรวมน้อย ดังนั้น จะเก็บเฉพาะตัวที่</a:t>
            </a:r>
            <a:r>
              <a:rPr lang="en-US" dirty="0" smtClean="0"/>
              <a:t> k</a:t>
            </a:r>
            <a:r>
              <a:rPr lang="th-TH" dirty="0"/>
              <a:t> </a:t>
            </a:r>
            <a:r>
              <a:rPr lang="th-TH" dirty="0" smtClean="0"/>
              <a:t>เยอะ ๆ ที่มีผลรวมเยอะ ๆ</a:t>
            </a:r>
          </a:p>
          <a:p>
            <a:pPr lvl="1"/>
            <a:r>
              <a:rPr lang="th-TH" dirty="0" smtClean="0"/>
              <a:t>ตอน</a:t>
            </a:r>
            <a:r>
              <a:rPr lang="en-US" dirty="0" smtClean="0"/>
              <a:t> update</a:t>
            </a:r>
            <a:r>
              <a:rPr lang="th-TH" dirty="0" smtClean="0"/>
              <a:t> ก็ไล่ลบตัวที่ค่า</a:t>
            </a:r>
            <a:r>
              <a:rPr lang="en-US" dirty="0" smtClean="0"/>
              <a:t> k</a:t>
            </a:r>
            <a:r>
              <a:rPr lang="th-TH" dirty="0" smtClean="0"/>
              <a:t> เยอะ แต่ผลรวมน้อยกว่าตัวใหม่ที่จะใส่เข้าไป </a:t>
            </a:r>
          </a:p>
          <a:p>
            <a:pPr lvl="1"/>
            <a:r>
              <a:rPr lang="th-TH" dirty="0" smtClean="0"/>
              <a:t>เก็บข้อมูลโดยใช้</a:t>
            </a:r>
            <a:r>
              <a:rPr lang="en-US" dirty="0" smtClean="0"/>
              <a:t> vector </a:t>
            </a:r>
            <a:r>
              <a:rPr lang="th-TH" dirty="0" smtClean="0"/>
              <a:t>หรือ</a:t>
            </a:r>
            <a:r>
              <a:rPr lang="en-US" dirty="0" smtClean="0"/>
              <a:t> </a:t>
            </a:r>
            <a:r>
              <a:rPr lang="en-US" dirty="0" err="1" smtClean="0"/>
              <a:t>deque</a:t>
            </a:r>
            <a:r>
              <a:rPr lang="th-TH" dirty="0"/>
              <a:t> </a:t>
            </a:r>
            <a:r>
              <a:rPr lang="th-TH" dirty="0" smtClean="0"/>
              <a:t>ก็ได้ ได้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O(N)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ให้ปมใน</a:t>
            </a:r>
            <a:r>
              <a:rPr lang="en-US" dirty="0" smtClean="0"/>
              <a:t> Manhattan Distance Plane</a:t>
            </a:r>
            <a:r>
              <a:rPr lang="th-TH" dirty="0" smtClean="0"/>
              <a:t> มา ให้ค่อย ๆ สร้าง</a:t>
            </a:r>
            <a:r>
              <a:rPr lang="en-US" dirty="0" smtClean="0"/>
              <a:t> MST</a:t>
            </a:r>
            <a:r>
              <a:rPr lang="th-TH" dirty="0" smtClean="0"/>
              <a:t> จนได้</a:t>
            </a:r>
            <a:r>
              <a:rPr lang="en-US" dirty="0"/>
              <a:t> </a:t>
            </a:r>
            <a:r>
              <a:rPr lang="en-US" dirty="0" smtClean="0"/>
              <a:t>k connected component</a:t>
            </a:r>
            <a:endParaRPr lang="th-TH" dirty="0" smtClean="0"/>
          </a:p>
          <a:p>
            <a:pPr lvl="1"/>
            <a:r>
              <a:rPr lang="th-TH" dirty="0" smtClean="0"/>
              <a:t>เป็น</a:t>
            </a:r>
            <a:r>
              <a:rPr lang="en-US" dirty="0" smtClean="0"/>
              <a:t> complete </a:t>
            </a:r>
            <a:r>
              <a:rPr lang="en-US" dirty="0" smtClean="0"/>
              <a:t>graph</a:t>
            </a:r>
          </a:p>
          <a:p>
            <a:pPr lvl="1"/>
            <a:r>
              <a:rPr lang="th-TH" dirty="0" smtClean="0"/>
              <a:t>เน้น ทฤษฎี และ ความเข้าใจใน</a:t>
            </a:r>
            <a:r>
              <a:rPr lang="en-US" dirty="0" smtClean="0"/>
              <a:t>  MST Algorithm</a:t>
            </a:r>
            <a:endParaRPr lang="th-TH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Basic Solution 1 </a:t>
            </a:r>
            <a:r>
              <a:rPr lang="en-US" dirty="0" smtClean="0">
                <a:solidFill>
                  <a:srgbClr val="0070C0"/>
                </a:solidFill>
              </a:rPr>
              <a:t>(30%)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  <a:r>
              <a:rPr lang="th-TH" dirty="0" smtClean="0"/>
              <a:t> ลองสร้าง</a:t>
            </a:r>
            <a:r>
              <a:rPr lang="en-US" dirty="0" smtClean="0"/>
              <a:t> spanning tree</a:t>
            </a:r>
            <a:r>
              <a:rPr lang="th-TH" dirty="0"/>
              <a:t> </a:t>
            </a:r>
            <a:r>
              <a:rPr lang="th-TH" dirty="0" smtClean="0"/>
              <a:t>ที่มี </a:t>
            </a:r>
            <a:r>
              <a:rPr lang="en-US" dirty="0" smtClean="0"/>
              <a:t>n-k</a:t>
            </a:r>
            <a:r>
              <a:rPr lang="th-TH" dirty="0" smtClean="0"/>
              <a:t> เส้นทั้งหมด แล้วหาอันที่</a:t>
            </a:r>
            <a:r>
              <a:rPr lang="en-US" dirty="0" smtClean="0"/>
              <a:t> minimal </a:t>
            </a:r>
            <a:r>
              <a:rPr lang="en-US" dirty="0" smtClean="0">
                <a:solidFill>
                  <a:srgbClr val="0070C0"/>
                </a:solidFill>
              </a:rPr>
              <a:t>O( N!</a:t>
            </a:r>
            <a:r>
              <a:rPr lang="th-TH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* c(N,K) )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3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Partial Solution </a:t>
            </a:r>
            <a:r>
              <a:rPr lang="en-US" dirty="0" smtClean="0">
                <a:solidFill>
                  <a:srgbClr val="0070C0"/>
                </a:solidFill>
              </a:rPr>
              <a:t>(65%)</a:t>
            </a:r>
          </a:p>
          <a:p>
            <a:pPr lvl="1"/>
            <a:r>
              <a:rPr lang="th-TH" dirty="0" smtClean="0"/>
              <a:t>สร้าง </a:t>
            </a:r>
            <a:r>
              <a:rPr lang="en-US" dirty="0" smtClean="0"/>
              <a:t>MST</a:t>
            </a:r>
            <a:r>
              <a:rPr lang="th-TH" dirty="0" smtClean="0"/>
              <a:t> โดยใช้</a:t>
            </a:r>
            <a:r>
              <a:rPr lang="en-US" dirty="0" smtClean="0"/>
              <a:t> 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r>
              <a:rPr lang="th-TH" dirty="0" smtClean="0"/>
              <a:t> หยุดเมื่อได้</a:t>
            </a:r>
            <a:r>
              <a:rPr lang="en-US" dirty="0" smtClean="0"/>
              <a:t> k</a:t>
            </a:r>
            <a:r>
              <a:rPr lang="th-TH" dirty="0" smtClean="0"/>
              <a:t> </a:t>
            </a:r>
            <a:r>
              <a:rPr lang="en-US" dirty="0" smtClean="0"/>
              <a:t>component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</a:t>
            </a:r>
            <a:r>
              <a:rPr lang="en-US" dirty="0">
                <a:solidFill>
                  <a:srgbClr val="0070C0"/>
                </a:solidFill>
              </a:rPr>
              <a:t>( N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log N)</a:t>
            </a:r>
            <a:endParaRPr lang="th-TH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Partial Solution 2 </a:t>
            </a:r>
            <a:r>
              <a:rPr lang="en-US" dirty="0" smtClean="0">
                <a:solidFill>
                  <a:srgbClr val="0070C0"/>
                </a:solidFill>
              </a:rPr>
              <a:t>(80%)</a:t>
            </a:r>
          </a:p>
          <a:p>
            <a:pPr lvl="1"/>
            <a:r>
              <a:rPr lang="th-TH" dirty="0"/>
              <a:t>สร้าง </a:t>
            </a:r>
            <a:r>
              <a:rPr lang="en-US" dirty="0"/>
              <a:t>MST</a:t>
            </a:r>
            <a:r>
              <a:rPr lang="th-TH" dirty="0"/>
              <a:t> โดยใช้</a:t>
            </a:r>
            <a:r>
              <a:rPr lang="en-US" dirty="0"/>
              <a:t> </a:t>
            </a:r>
            <a:r>
              <a:rPr lang="en-US" dirty="0" smtClean="0"/>
              <a:t>Prim’s </a:t>
            </a:r>
            <a:r>
              <a:rPr lang="en-US" dirty="0"/>
              <a:t>Algorithm</a:t>
            </a:r>
            <a:r>
              <a:rPr lang="th-TH" dirty="0"/>
              <a:t> </a:t>
            </a:r>
            <a:r>
              <a:rPr lang="th-TH" dirty="0" smtClean="0"/>
              <a:t>แล้วลบ</a:t>
            </a:r>
            <a:r>
              <a:rPr lang="en-US" dirty="0" smtClean="0"/>
              <a:t> k</a:t>
            </a:r>
            <a:r>
              <a:rPr lang="th-TH" dirty="0" smtClean="0"/>
              <a:t> เส้นหลังสุดออก</a:t>
            </a:r>
          </a:p>
          <a:p>
            <a:pPr lvl="1"/>
            <a:r>
              <a:rPr lang="en-US" dirty="0" smtClean="0"/>
              <a:t>Implement prim</a:t>
            </a:r>
            <a:r>
              <a:rPr lang="th-TH" dirty="0" smtClean="0"/>
              <a:t> โดยใช้</a:t>
            </a:r>
            <a:r>
              <a:rPr lang="en-US" dirty="0"/>
              <a:t> </a:t>
            </a:r>
            <a:r>
              <a:rPr lang="en-US" dirty="0" smtClean="0"/>
              <a:t>heap</a:t>
            </a:r>
            <a:r>
              <a:rPr lang="th-TH" dirty="0" smtClean="0"/>
              <a:t> ที่มีการ</a:t>
            </a:r>
            <a:r>
              <a:rPr lang="en-US" dirty="0" smtClean="0"/>
              <a:t> update</a:t>
            </a:r>
            <a:r>
              <a:rPr lang="th-TH" dirty="0" smtClean="0"/>
              <a:t> ค่าบ่อย ๆ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O( N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log N)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6403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Actual Solution </a:t>
            </a:r>
            <a:r>
              <a:rPr lang="en-US" dirty="0" smtClean="0">
                <a:solidFill>
                  <a:srgbClr val="0070C0"/>
                </a:solidFill>
              </a:rPr>
              <a:t>(100%)</a:t>
            </a:r>
          </a:p>
          <a:p>
            <a:pPr lvl="1"/>
            <a:r>
              <a:rPr lang="th-TH" dirty="0" smtClean="0"/>
              <a:t>สร้าง </a:t>
            </a:r>
            <a:r>
              <a:rPr lang="en-US" dirty="0"/>
              <a:t>MST</a:t>
            </a:r>
            <a:r>
              <a:rPr lang="th-TH" dirty="0"/>
              <a:t> โดยใช้</a:t>
            </a:r>
            <a:r>
              <a:rPr lang="en-US" dirty="0"/>
              <a:t> </a:t>
            </a:r>
            <a:r>
              <a:rPr lang="en-US" dirty="0" smtClean="0"/>
              <a:t>Prim’s </a:t>
            </a:r>
            <a:r>
              <a:rPr lang="en-US" dirty="0"/>
              <a:t>Algorithm</a:t>
            </a:r>
            <a:r>
              <a:rPr lang="th-TH" dirty="0"/>
              <a:t> </a:t>
            </a:r>
            <a:r>
              <a:rPr lang="th-TH" dirty="0" smtClean="0"/>
              <a:t>แล้วลบ</a:t>
            </a:r>
            <a:r>
              <a:rPr lang="en-US" dirty="0" smtClean="0"/>
              <a:t> k</a:t>
            </a:r>
            <a:r>
              <a:rPr lang="th-TH" dirty="0" smtClean="0"/>
              <a:t> เส้นหลังสุดออก</a:t>
            </a:r>
          </a:p>
          <a:p>
            <a:pPr lvl="1"/>
            <a:r>
              <a:rPr lang="en-US" dirty="0" smtClean="0"/>
              <a:t>Implement Prim</a:t>
            </a:r>
            <a:r>
              <a:rPr lang="th-TH" dirty="0" smtClean="0"/>
              <a:t> โดยใช้</a:t>
            </a:r>
            <a:r>
              <a:rPr lang="en-US" dirty="0"/>
              <a:t> </a:t>
            </a:r>
            <a:r>
              <a:rPr lang="en-US" dirty="0" smtClean="0"/>
              <a:t>vector</a:t>
            </a:r>
            <a:r>
              <a:rPr lang="th-TH" dirty="0" smtClean="0"/>
              <a:t> ตรง ๆ </a:t>
            </a:r>
            <a:r>
              <a:rPr lang="th-TH" dirty="0" smtClean="0"/>
              <a:t>ตัว</a:t>
            </a:r>
            <a:endParaRPr lang="en-US" dirty="0" smtClean="0"/>
          </a:p>
          <a:p>
            <a:pPr lvl="2"/>
            <a:r>
              <a:rPr lang="th-TH" dirty="0" smtClean="0"/>
              <a:t>ในกรณีของ</a:t>
            </a:r>
            <a:r>
              <a:rPr lang="en-US" dirty="0" smtClean="0"/>
              <a:t> </a:t>
            </a:r>
            <a:r>
              <a:rPr lang="en-US" dirty="0" smtClean="0"/>
              <a:t>Sparse Graph</a:t>
            </a:r>
            <a:r>
              <a:rPr lang="th-TH" dirty="0"/>
              <a:t> </a:t>
            </a:r>
            <a:r>
              <a:rPr lang="th-TH" dirty="0" smtClean="0"/>
              <a:t>นั้น</a:t>
            </a:r>
            <a:r>
              <a:rPr lang="en-US" dirty="0"/>
              <a:t> </a:t>
            </a:r>
            <a:r>
              <a:rPr lang="en-US" dirty="0" err="1" smtClean="0"/>
              <a:t>Kruskal</a:t>
            </a:r>
            <a:r>
              <a:rPr lang="th-TH" dirty="0" smtClean="0"/>
              <a:t> จะใช้เวลาเป็น</a:t>
            </a:r>
            <a:r>
              <a:rPr lang="en-US" dirty="0" smtClean="0"/>
              <a:t> O( E log E ) </a:t>
            </a:r>
            <a:r>
              <a:rPr lang="th-TH" dirty="0" smtClean="0"/>
              <a:t>หรือ ถ้าใช้</a:t>
            </a:r>
            <a:r>
              <a:rPr lang="en-US" dirty="0" smtClean="0"/>
              <a:t> Prim</a:t>
            </a:r>
            <a:r>
              <a:rPr lang="th-TH" dirty="0" smtClean="0"/>
              <a:t> แบบมาตรฐาน (</a:t>
            </a:r>
            <a:r>
              <a:rPr lang="en-US" dirty="0" smtClean="0"/>
              <a:t>adj. list + Heap) </a:t>
            </a:r>
            <a:r>
              <a:rPr lang="th-TH" dirty="0" smtClean="0"/>
              <a:t>ก็จะใช้เวลาเป็น</a:t>
            </a:r>
            <a:r>
              <a:rPr lang="en-US" dirty="0" smtClean="0"/>
              <a:t> O(E log V)</a:t>
            </a:r>
            <a:endParaRPr lang="th-TH" dirty="0"/>
          </a:p>
          <a:p>
            <a:pPr lvl="2"/>
            <a:r>
              <a:rPr lang="th-TH" dirty="0" smtClean="0"/>
              <a:t>แต่ถ้าใช้</a:t>
            </a:r>
            <a:r>
              <a:rPr lang="en-US" dirty="0" smtClean="0"/>
              <a:t> Prim</a:t>
            </a:r>
            <a:r>
              <a:rPr lang="th-TH" dirty="0" smtClean="0"/>
              <a:t> แบบที่ใช้</a:t>
            </a:r>
            <a:r>
              <a:rPr lang="en-US" dirty="0" smtClean="0"/>
              <a:t> vector</a:t>
            </a:r>
            <a:r>
              <a:rPr lang="th-TH" dirty="0" smtClean="0"/>
              <a:t> จะเป็น</a:t>
            </a:r>
            <a:r>
              <a:rPr lang="en-US" dirty="0" smtClean="0"/>
              <a:t> O(V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th-TH" dirty="0" smtClean="0"/>
              <a:t> ซึ่งในกรณีทั่วไปจะช้ากว่า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r>
              <a:rPr lang="th-TH" dirty="0" smtClean="0"/>
              <a:t> แต่สำหรับ</a:t>
            </a:r>
            <a:r>
              <a:rPr lang="en-US" dirty="0" smtClean="0"/>
              <a:t> Complete Graph</a:t>
            </a:r>
            <a:r>
              <a:rPr lang="th-TH" dirty="0" smtClean="0"/>
              <a:t> นั้น</a:t>
            </a:r>
            <a:r>
              <a:rPr lang="en-US" dirty="0"/>
              <a:t> </a:t>
            </a:r>
            <a:r>
              <a:rPr lang="en-US" dirty="0" smtClean="0"/>
              <a:t>E ~ V</a:t>
            </a:r>
            <a:r>
              <a:rPr lang="en-US" baseline="30000" dirty="0" smtClean="0"/>
              <a:t>2 </a:t>
            </a:r>
            <a:r>
              <a:rPr lang="th-TH" dirty="0" smtClean="0"/>
              <a:t>ทำให้ใช้</a:t>
            </a:r>
            <a:r>
              <a:rPr lang="en-US" dirty="0"/>
              <a:t> </a:t>
            </a:r>
            <a:r>
              <a:rPr lang="en-US" dirty="0" smtClean="0"/>
              <a:t>Prim</a:t>
            </a:r>
            <a:r>
              <a:rPr lang="th-TH" dirty="0"/>
              <a:t> </a:t>
            </a:r>
            <a:r>
              <a:rPr lang="th-TH" dirty="0" smtClean="0"/>
              <a:t>แบบ </a:t>
            </a:r>
            <a:r>
              <a:rPr lang="en-US" dirty="0" smtClean="0"/>
              <a:t>vector </a:t>
            </a:r>
            <a:r>
              <a:rPr lang="th-TH" dirty="0" smtClean="0"/>
              <a:t>จะเร็วกว่า</a:t>
            </a:r>
            <a:endParaRPr lang="th-TH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O( 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baseline="30000" dirty="0" smtClean="0">
                <a:solidFill>
                  <a:srgbClr val="0070C0"/>
                </a:solidFill>
              </a:rPr>
              <a:t>2 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04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ให้กราฟที่มี</a:t>
            </a:r>
            <a:r>
              <a:rPr lang="en-US" dirty="0" smtClean="0"/>
              <a:t> 1 cycle </a:t>
            </a:r>
            <a:r>
              <a:rPr lang="th-TH" dirty="0" smtClean="0"/>
              <a:t>และปมเริ่มต้น ถามว่า ถ้าลบปมไหนทิ้งแล้วทำให้มีปมที่ไปไม่ถึงจากปมเริ่มต้นมากสุด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Basic Solution </a:t>
            </a:r>
            <a:r>
              <a:rPr lang="en-US" dirty="0" smtClean="0">
                <a:solidFill>
                  <a:srgbClr val="0070C0"/>
                </a:solidFill>
              </a:rPr>
              <a:t>(~50%) O(N</a:t>
            </a:r>
            <a:r>
              <a:rPr lang="en-US" baseline="30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th-TH" dirty="0" smtClean="0"/>
              <a:t>ทดลองลบทีละปม แล้ว </a:t>
            </a:r>
            <a:r>
              <a:rPr lang="en-US" dirty="0" smtClean="0"/>
              <a:t>DFS</a:t>
            </a:r>
            <a:r>
              <a:rPr lang="th-TH" dirty="0" smtClean="0"/>
              <a:t> จากปมเริ่มต้น นับจำนวนปมที่ไปถึง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Intended Algorithm Solution </a:t>
            </a:r>
            <a:r>
              <a:rPr lang="en-US" dirty="0" smtClean="0">
                <a:solidFill>
                  <a:srgbClr val="0070C0"/>
                </a:solidFill>
              </a:rPr>
              <a:t>(~90%) O(N)</a:t>
            </a:r>
          </a:p>
          <a:p>
            <a:pPr lvl="1"/>
            <a:r>
              <a:rPr lang="en-US" dirty="0"/>
              <a:t>DFS</a:t>
            </a:r>
            <a:r>
              <a:rPr lang="th-TH" dirty="0"/>
              <a:t> จากปมเริ่มต้น นับจำนวนลูกของปมต่าง ๆ ใน</a:t>
            </a:r>
            <a:r>
              <a:rPr lang="en-US" dirty="0"/>
              <a:t> DFS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Detect cycle</a:t>
            </a:r>
            <a:r>
              <a:rPr lang="th-TH" dirty="0" smtClean="0"/>
              <a:t> ให้เจอ</a:t>
            </a:r>
            <a:endParaRPr lang="en-US" dirty="0" smtClean="0"/>
          </a:p>
          <a:p>
            <a:pPr lvl="2"/>
            <a:r>
              <a:rPr lang="th-TH" dirty="0" smtClean="0"/>
              <a:t>ตรวจสอบว่า ปมแต่ละปมใน</a:t>
            </a:r>
            <a:r>
              <a:rPr lang="en-US" dirty="0" smtClean="0"/>
              <a:t> cycle</a:t>
            </a:r>
            <a:r>
              <a:rPr lang="th-TH" dirty="0"/>
              <a:t> </a:t>
            </a:r>
            <a:r>
              <a:rPr lang="th-TH" dirty="0" smtClean="0"/>
              <a:t>นั้น เป็นรากของต้นไม้ขนาดไหน</a:t>
            </a:r>
          </a:p>
          <a:p>
            <a:pPr lvl="1"/>
            <a:r>
              <a:rPr lang="th-TH" dirty="0" smtClean="0"/>
              <a:t>ตรวจสอบ ปมลูก ของ ปมเริ่มต้น และ ปมใน</a:t>
            </a:r>
            <a:r>
              <a:rPr lang="en-US" dirty="0"/>
              <a:t> </a:t>
            </a:r>
            <a:r>
              <a:rPr lang="en-US" dirty="0" smtClean="0"/>
              <a:t>cycle</a:t>
            </a:r>
            <a:r>
              <a:rPr lang="th-TH" dirty="0" smtClean="0"/>
              <a:t> ทั้งหมด แล้วดูว่าปมไหนมีจำนวนลูกมากที่สุด (ปมที่อยู่ใน</a:t>
            </a:r>
            <a:r>
              <a:rPr lang="en-US" dirty="0" smtClean="0"/>
              <a:t> cycle</a:t>
            </a:r>
            <a:r>
              <a:rPr lang="th-TH" dirty="0" smtClean="0"/>
              <a:t> ให้นับลูก ๆ ของต้นไม้ทีตัวเองเป็นราก โดยไม่สนใจปมอื่น ๆ ที่อยู่ใน</a:t>
            </a:r>
            <a:r>
              <a:rPr lang="en-US" dirty="0" smtClean="0"/>
              <a:t>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Actual </a:t>
            </a:r>
            <a:r>
              <a:rPr lang="en-US" dirty="0">
                <a:solidFill>
                  <a:srgbClr val="FFC000"/>
                </a:solidFill>
              </a:rPr>
              <a:t>Solution </a:t>
            </a:r>
            <a:r>
              <a:rPr lang="en-US" dirty="0" smtClean="0">
                <a:solidFill>
                  <a:srgbClr val="0070C0"/>
                </a:solidFill>
              </a:rPr>
              <a:t>(~100%) O(N)</a:t>
            </a:r>
            <a:endParaRPr lang="th-TH" dirty="0">
              <a:solidFill>
                <a:srgbClr val="0070C0"/>
              </a:solidFill>
            </a:endParaRPr>
          </a:p>
          <a:p>
            <a:pPr lvl="1"/>
            <a:r>
              <a:rPr lang="th-TH" dirty="0"/>
              <a:t>มี</a:t>
            </a:r>
            <a:r>
              <a:rPr lang="en-US" dirty="0"/>
              <a:t> case</a:t>
            </a:r>
            <a:r>
              <a:rPr lang="th-TH" dirty="0"/>
              <a:t> ที่ปมใน</a:t>
            </a:r>
            <a:r>
              <a:rPr lang="en-US" dirty="0"/>
              <a:t> cycle</a:t>
            </a:r>
            <a:r>
              <a:rPr lang="th-TH" dirty="0"/>
              <a:t> เป็นรากของต้นไม้ที่ลึกมาก ๆ</a:t>
            </a:r>
            <a:r>
              <a:rPr lang="en-US" dirty="0"/>
              <a:t> DFS</a:t>
            </a:r>
            <a:r>
              <a:rPr lang="th-TH" dirty="0"/>
              <a:t> จะใช้</a:t>
            </a:r>
            <a:r>
              <a:rPr lang="en-US" dirty="0"/>
              <a:t> ram </a:t>
            </a:r>
            <a:r>
              <a:rPr lang="th-TH" dirty="0"/>
              <a:t>มาก</a:t>
            </a:r>
            <a:r>
              <a:rPr lang="th-TH" dirty="0" smtClean="0"/>
              <a:t>เกินไป</a:t>
            </a:r>
          </a:p>
          <a:p>
            <a:pPr lvl="1"/>
            <a:r>
              <a:rPr lang="th-TH" dirty="0" smtClean="0"/>
              <a:t>ต้องเขียน</a:t>
            </a:r>
            <a:r>
              <a:rPr lang="en-US" dirty="0" smtClean="0"/>
              <a:t> DFS</a:t>
            </a:r>
            <a:r>
              <a:rPr lang="th-TH" dirty="0" smtClean="0"/>
              <a:t> ด้วย</a:t>
            </a:r>
            <a:r>
              <a:rPr lang="en-US" dirty="0"/>
              <a:t> </a:t>
            </a:r>
            <a:r>
              <a:rPr lang="en-US" dirty="0" smtClean="0"/>
              <a:t>stack</a:t>
            </a:r>
            <a:r>
              <a:rPr lang="th-TH" dirty="0" smtClean="0"/>
              <a:t> เอง (หรือไม่ก็</a:t>
            </a:r>
            <a:r>
              <a:rPr lang="en-US" dirty="0" smtClean="0"/>
              <a:t> optimize</a:t>
            </a:r>
            <a:r>
              <a:rPr lang="th-TH" dirty="0" smtClean="0"/>
              <a:t> ดี ๆ)</a:t>
            </a:r>
            <a:endParaRPr lang="th-TH" dirty="0"/>
          </a:p>
          <a:p>
            <a:pPr lvl="1"/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SCORE SUMMARY &amp; Medal Allocation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รายชื่อทั้งหมดมีนักเรียน</a:t>
            </a:r>
            <a:r>
              <a:rPr lang="en-US" dirty="0"/>
              <a:t> </a:t>
            </a:r>
            <a:r>
              <a:rPr lang="en-US" dirty="0" smtClean="0">
                <a:solidFill>
                  <a:srgbClr val="FFC000"/>
                </a:solidFill>
              </a:rPr>
              <a:t>91</a:t>
            </a:r>
            <a:r>
              <a:rPr lang="th-TH" dirty="0" smtClean="0">
                <a:solidFill>
                  <a:srgbClr val="FFC000"/>
                </a:solidFill>
              </a:rPr>
              <a:t> คน</a:t>
            </a:r>
          </a:p>
          <a:p>
            <a:pPr lvl="1"/>
            <a:r>
              <a:rPr lang="en-US" dirty="0"/>
              <a:t>Fossil </a:t>
            </a:r>
            <a:r>
              <a:rPr lang="en-US" dirty="0" smtClean="0">
                <a:solidFill>
                  <a:srgbClr val="FFC000"/>
                </a:solidFill>
              </a:rPr>
              <a:t>1</a:t>
            </a:r>
            <a:r>
              <a:rPr lang="th-TH" dirty="0" smtClean="0">
                <a:solidFill>
                  <a:srgbClr val="FFC000"/>
                </a:solidFill>
              </a:rPr>
              <a:t> คน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th-TH" dirty="0"/>
              <a:t>ขาดสอบ</a:t>
            </a:r>
            <a:r>
              <a:rPr lang="en-US" dirty="0"/>
              <a:t> </a:t>
            </a:r>
            <a:r>
              <a:rPr lang="en-US" dirty="0" smtClean="0">
                <a:solidFill>
                  <a:srgbClr val="FFC000"/>
                </a:solidFill>
              </a:rPr>
              <a:t>2 </a:t>
            </a:r>
            <a:r>
              <a:rPr lang="th-TH" dirty="0" smtClean="0">
                <a:solidFill>
                  <a:srgbClr val="FFC000"/>
                </a:solidFill>
              </a:rPr>
              <a:t>คน</a:t>
            </a:r>
          </a:p>
          <a:p>
            <a:r>
              <a:rPr lang="th-TH" dirty="0"/>
              <a:t>จำนวนคนที่ใช้คิดในการตัดแบ่งเหรียญรางวัล</a:t>
            </a:r>
            <a:r>
              <a:rPr lang="en-US" dirty="0"/>
              <a:t> </a:t>
            </a:r>
            <a:r>
              <a:rPr lang="en-US" dirty="0" smtClean="0">
                <a:solidFill>
                  <a:srgbClr val="FFC000"/>
                </a:solidFill>
              </a:rPr>
              <a:t>= 91 – 1 – 2 = 88</a:t>
            </a:r>
            <a:r>
              <a:rPr lang="th-TH" dirty="0" smtClean="0">
                <a:solidFill>
                  <a:srgbClr val="FFC000"/>
                </a:solidFill>
              </a:rPr>
              <a:t> คน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Summary – Day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026917"/>
              </p:ext>
            </p:extLst>
          </p:nvPr>
        </p:nvGraphicFramePr>
        <p:xfrm>
          <a:off x="467544" y="1268760"/>
          <a:ext cx="8229600" cy="427707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54560"/>
                <a:gridCol w="1798131"/>
                <a:gridCol w="1370221"/>
                <a:gridCol w="1460768"/>
                <a:gridCol w="1645920"/>
              </a:tblGrid>
              <a:tr h="784488"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โจทย์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เนื้อหาที่ใช้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dirty="0" smtClean="0"/>
                        <a:t>คนเต็ม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dirty="0" smtClean="0"/>
                        <a:t>คนได้คะแนน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dirty="0" smtClean="0"/>
                        <a:t>คะแนนรวม</a:t>
                      </a:r>
                      <a:endParaRPr lang="en-US" sz="2800" dirty="0"/>
                    </a:p>
                  </a:txBody>
                  <a:tcPr/>
                </a:tc>
              </a:tr>
              <a:tr h="13540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Peak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Sorting</a:t>
                      </a:r>
                      <a:endParaRPr lang="en-US" sz="28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72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5,500</a:t>
                      </a:r>
                      <a:endParaRPr lang="en-US" sz="2800" dirty="0"/>
                    </a:p>
                  </a:txBody>
                  <a:tcPr/>
                </a:tc>
              </a:tr>
              <a:tr h="13540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Secret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Dynamic</a:t>
                      </a:r>
                      <a:r>
                        <a:rPr lang="en-US" sz="2800" baseline="0" dirty="0" smtClean="0"/>
                        <a:t> Programming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72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3,570</a:t>
                      </a:r>
                      <a:endParaRPr lang="en-US" sz="2800" dirty="0"/>
                    </a:p>
                  </a:txBody>
                  <a:tcPr/>
                </a:tc>
              </a:tr>
              <a:tr h="78448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Cable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Shortest Path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3,565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20072" y="5805264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/>
              <a:t>จำนวนคนที่ไม่ได้คะแนนเลย</a:t>
            </a:r>
            <a:r>
              <a:rPr lang="en-US" sz="3200" dirty="0" smtClean="0"/>
              <a:t> 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72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4985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940152" y="3789040"/>
            <a:ext cx="2016224" cy="1080120"/>
          </a:xfrm>
          <a:prstGeom prst="wedgeRoundRectCallout">
            <a:avLst>
              <a:gd name="adj1" fmla="val -50629"/>
              <a:gd name="adj2" fmla="val -163668"/>
              <a:gd name="adj3" fmla="val 16667"/>
            </a:avLst>
          </a:prstGeom>
          <a:solidFill>
            <a:srgbClr val="0070C0"/>
          </a:solidFill>
          <a:ln w="1905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Partial Solution (Set) 90%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56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8147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58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Car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139952" y="2636912"/>
            <a:ext cx="2016224" cy="1080120"/>
          </a:xfrm>
          <a:prstGeom prst="wedgeRoundRectCallout">
            <a:avLst>
              <a:gd name="adj1" fmla="val 47702"/>
              <a:gd name="adj2" fmla="val 89299"/>
              <a:gd name="adj3" fmla="val 16667"/>
            </a:avLst>
          </a:prstGeom>
          <a:solidFill>
            <a:srgbClr val="0070C0"/>
          </a:solidFill>
          <a:ln w="1905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Partial Solution (1D </a:t>
            </a:r>
            <a:r>
              <a:rPr lang="en-US" sz="2400" dirty="0" err="1" smtClean="0"/>
              <a:t>Quicksum</a:t>
            </a:r>
            <a:r>
              <a:rPr lang="en-US" sz="2400" dirty="0" smtClean="0"/>
              <a:t>) 40%</a:t>
            </a:r>
            <a:endParaRPr lang="en-US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3839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6266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66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Summary – Day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867177"/>
              </p:ext>
            </p:extLst>
          </p:nvPr>
        </p:nvGraphicFramePr>
        <p:xfrm>
          <a:off x="457200" y="1600200"/>
          <a:ext cx="8229600" cy="3885456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522512"/>
                <a:gridCol w="2230179"/>
                <a:gridCol w="1370221"/>
                <a:gridCol w="1460768"/>
                <a:gridCol w="1645920"/>
              </a:tblGrid>
              <a:tr h="784488"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โจทย์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เนื้อหาที่ใช้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dirty="0" smtClean="0"/>
                        <a:t>คนเต็ม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dirty="0" smtClean="0"/>
                        <a:t>คนได้คะแนน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dirty="0" smtClean="0"/>
                        <a:t>คะแนนรวม</a:t>
                      </a:r>
                      <a:endParaRPr lang="en-US" sz="2800" dirty="0"/>
                    </a:p>
                  </a:txBody>
                  <a:tcPr/>
                </a:tc>
              </a:tr>
              <a:tr h="13540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Barrier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Dynamic Programming</a:t>
                      </a:r>
                      <a:r>
                        <a:rPr lang="en-US" sz="2800" baseline="0" dirty="0" smtClean="0"/>
                        <a:t> (</a:t>
                      </a:r>
                      <a:r>
                        <a:rPr lang="en-US" sz="2800" baseline="0" dirty="0" smtClean="0"/>
                        <a:t>D&amp;C, Quick Sum)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4,085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8448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Pipe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Maximum Spanning Tree </a:t>
                      </a:r>
                      <a:endParaRPr lang="en-US" sz="28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2,135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84488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Weakpoint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Graph, DFS</a:t>
                      </a:r>
                      <a:endParaRPr lang="en-US" sz="28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1,976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88024" y="601257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/>
              <a:t>จำนวนคนที่ไม่ได้คะแนนเลย</a:t>
            </a:r>
            <a:r>
              <a:rPr lang="en-US" sz="3200" dirty="0" smtClean="0"/>
              <a:t> </a:t>
            </a:r>
            <a:r>
              <a:rPr lang="en-US" sz="3200" dirty="0" smtClean="0"/>
              <a:t>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73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771800" y="3429000"/>
            <a:ext cx="2016224" cy="1080120"/>
          </a:xfrm>
          <a:prstGeom prst="wedgeRoundRectCallout">
            <a:avLst>
              <a:gd name="adj1" fmla="val 47702"/>
              <a:gd name="adj2" fmla="val 89299"/>
              <a:gd name="adj3" fmla="val 16667"/>
            </a:avLst>
          </a:prstGeom>
          <a:solidFill>
            <a:srgbClr val="0070C0"/>
          </a:solidFill>
          <a:ln w="1905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Basic Solution (</a:t>
            </a:r>
            <a:r>
              <a:rPr lang="th-TH" sz="2400" dirty="0" smtClean="0"/>
              <a:t>ไล่ดูทุกคู่</a:t>
            </a:r>
            <a:r>
              <a:rPr lang="en-US" sz="2400" dirty="0" smtClean="0"/>
              <a:t>) 20%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623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99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744898" y="2888940"/>
            <a:ext cx="2016224" cy="1080120"/>
          </a:xfrm>
          <a:prstGeom prst="wedgeRoundRectCallout">
            <a:avLst>
              <a:gd name="adj1" fmla="val 53794"/>
              <a:gd name="adj2" fmla="val 101934"/>
              <a:gd name="adj3" fmla="val 16667"/>
            </a:avLst>
          </a:prstGeom>
          <a:solidFill>
            <a:srgbClr val="0070C0"/>
          </a:solidFill>
          <a:ln w="1905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Partial Solution (</a:t>
            </a:r>
            <a:r>
              <a:rPr lang="th-TH" sz="2400" dirty="0" smtClean="0"/>
              <a:t>ไล่ทดสอบเวลา</a:t>
            </a:r>
            <a:r>
              <a:rPr lang="en-US" sz="2400" dirty="0" smtClean="0"/>
              <a:t>) 30%</a:t>
            </a:r>
            <a:endParaRPr lang="en-US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4686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65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Weakpoint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987824" y="1700808"/>
            <a:ext cx="2016224" cy="1080120"/>
          </a:xfrm>
          <a:prstGeom prst="wedgeRoundRectCallout">
            <a:avLst>
              <a:gd name="adj1" fmla="val 90347"/>
              <a:gd name="adj2" fmla="val 69082"/>
              <a:gd name="adj3" fmla="val 16667"/>
            </a:avLst>
          </a:prstGeom>
          <a:solidFill>
            <a:srgbClr val="0070C0"/>
          </a:solidFill>
          <a:ln w="1905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Partial Solution (Prim</a:t>
            </a:r>
            <a:r>
              <a:rPr lang="th-TH" sz="2400" dirty="0" smtClean="0"/>
              <a:t> ใช้</a:t>
            </a:r>
            <a:r>
              <a:rPr lang="en-US" sz="2400" dirty="0" smtClean="0"/>
              <a:t> Array) 30%</a:t>
            </a:r>
            <a:endParaRPr lang="en-US" sz="2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44317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42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3872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82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2016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0413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244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Medal Allocation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S5.10 </a:t>
            </a:r>
            <a:r>
              <a:rPr lang="th-TH" dirty="0"/>
              <a:t>ก่อนพิธีมอบรางวัล </a:t>
            </a:r>
            <a:r>
              <a:rPr lang="en-US" dirty="0"/>
              <a:t>TOI </a:t>
            </a:r>
            <a:r>
              <a:rPr lang="th-TH" dirty="0"/>
              <a:t>นั้น </a:t>
            </a:r>
            <a:r>
              <a:rPr lang="en-US" dirty="0"/>
              <a:t>SC </a:t>
            </a:r>
            <a:r>
              <a:rPr lang="th-TH" dirty="0"/>
              <a:t>ต้องยื่นเรื่องต่อ </a:t>
            </a:r>
            <a:r>
              <a:rPr lang="en-US" dirty="0"/>
              <a:t>GA </a:t>
            </a:r>
            <a:r>
              <a:rPr lang="th-TH" dirty="0"/>
              <a:t>เกี่ยวกับการมอบเหรียญรางวัลให้ผู้เข้าแข่งขันตามคะแนนที่ผู้เข้าแข่งขันได้รับ </a:t>
            </a:r>
            <a:r>
              <a:rPr lang="en-US" dirty="0"/>
              <a:t>GA </a:t>
            </a:r>
            <a:r>
              <a:rPr lang="th-TH" dirty="0"/>
              <a:t>ต้องยืนยันคะแนนและรางวัลของผู้เข้าแข่งขัน ผู้เข้าแข่งขันไม่เกินครึ่งหนึ่งจะได้รับเหรียญรางวัลตามหลักดังนี้</a:t>
            </a:r>
          </a:p>
          <a:p>
            <a:pPr lvl="1"/>
            <a:r>
              <a:rPr lang="th-TH" dirty="0" smtClean="0"/>
              <a:t>ผู้</a:t>
            </a:r>
            <a:r>
              <a:rPr lang="th-TH" dirty="0"/>
              <a:t>เข้าแข่งขัน</a:t>
            </a:r>
            <a:r>
              <a:rPr lang="th-TH" dirty="0">
                <a:solidFill>
                  <a:schemeClr val="accent1">
                    <a:lumMod val="75000"/>
                  </a:schemeClr>
                </a:solidFill>
              </a:rPr>
              <a:t>ประมาณหนึ่งในสิบสอง</a:t>
            </a:r>
            <a:r>
              <a:rPr lang="th-TH" dirty="0"/>
              <a:t>ของผู้เข้าแข่งขันทั้งหมดได้รับ</a:t>
            </a:r>
            <a:r>
              <a:rPr lang="th-TH" dirty="0">
                <a:solidFill>
                  <a:srgbClr val="FFFF00"/>
                </a:solidFill>
              </a:rPr>
              <a:t>เหรียญทอง</a:t>
            </a:r>
          </a:p>
          <a:p>
            <a:pPr lvl="1"/>
            <a:r>
              <a:rPr lang="th-TH" dirty="0" smtClean="0"/>
              <a:t>ผู้</a:t>
            </a:r>
            <a:r>
              <a:rPr lang="th-TH" dirty="0"/>
              <a:t>เข้าแข่งขัน</a:t>
            </a:r>
            <a:r>
              <a:rPr lang="th-TH" dirty="0">
                <a:solidFill>
                  <a:schemeClr val="accent1">
                    <a:lumMod val="75000"/>
                  </a:schemeClr>
                </a:solidFill>
              </a:rPr>
              <a:t>ประมาณหนึ่งในหก</a:t>
            </a:r>
            <a:r>
              <a:rPr lang="th-TH" dirty="0"/>
              <a:t>ของผู้เข้าแข่งขันทั้งหมดได้รับ</a:t>
            </a:r>
            <a:r>
              <a:rPr lang="th-TH" dirty="0">
                <a:solidFill>
                  <a:schemeClr val="tx2">
                    <a:lumMod val="50000"/>
                  </a:schemeClr>
                </a:solidFill>
              </a:rPr>
              <a:t>เหรียญเงิน</a:t>
            </a:r>
          </a:p>
          <a:p>
            <a:pPr lvl="1"/>
            <a:r>
              <a:rPr lang="th-TH" dirty="0" smtClean="0"/>
              <a:t>ผู้</a:t>
            </a:r>
            <a:r>
              <a:rPr lang="th-TH" dirty="0"/>
              <a:t>เข้าแข่งขัน</a:t>
            </a:r>
            <a:r>
              <a:rPr lang="th-TH" dirty="0">
                <a:solidFill>
                  <a:schemeClr val="accent1">
                    <a:lumMod val="75000"/>
                  </a:schemeClr>
                </a:solidFill>
              </a:rPr>
              <a:t>ประมาณหนึ่งในสี่</a:t>
            </a:r>
            <a:r>
              <a:rPr lang="th-TH" dirty="0"/>
              <a:t>ของผู้เข้าแข่งขันทั้งหมดได้รับ</a:t>
            </a:r>
            <a:r>
              <a:rPr lang="th-TH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เหรียญ</a:t>
            </a:r>
            <a:r>
              <a:rPr lang="th-TH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ทองแดง</a:t>
            </a:r>
          </a:p>
          <a:p>
            <a:r>
              <a:rPr lang="en-US" dirty="0">
                <a:solidFill>
                  <a:srgbClr val="0070C0"/>
                </a:solidFill>
              </a:rPr>
              <a:t>GA </a:t>
            </a:r>
            <a:r>
              <a:rPr lang="th-TH" dirty="0">
                <a:solidFill>
                  <a:srgbClr val="0070C0"/>
                </a:solidFill>
              </a:rPr>
              <a:t>ต้องยืนยันข้อเสนอในการจัดสรรเหรียญรางวัลก่อนให้คณะผู้แทนทั้งหมดรับทราบผลคะแนน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1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6331746" cy="4525963"/>
          </a:xfrm>
        </p:spPr>
        <p:txBody>
          <a:bodyPr>
            <a:normAutofit fontScale="92500"/>
          </a:bodyPr>
          <a:lstStyle/>
          <a:p>
            <a:r>
              <a:rPr lang="th-TH" dirty="0" smtClean="0"/>
              <a:t>โจทย์ถามหาจำนวน</a:t>
            </a:r>
            <a:r>
              <a:rPr lang="en-US" dirty="0" smtClean="0"/>
              <a:t> peak</a:t>
            </a:r>
            <a:r>
              <a:rPr lang="th-TH" dirty="0" smtClean="0"/>
              <a:t> สูงสุด</a:t>
            </a:r>
            <a:r>
              <a:rPr lang="en-US" dirty="0" smtClean="0"/>
              <a:t> k</a:t>
            </a:r>
            <a:r>
              <a:rPr lang="th-TH" dirty="0"/>
              <a:t> </a:t>
            </a:r>
            <a:r>
              <a:rPr lang="th-TH" dirty="0" smtClean="0"/>
              <a:t>อันที่มีค่าแตกต่างกัน</a:t>
            </a:r>
          </a:p>
          <a:p>
            <a:pPr lvl="1"/>
            <a:r>
              <a:rPr lang="en-US" dirty="0" smtClean="0"/>
              <a:t>peak</a:t>
            </a:r>
            <a:r>
              <a:rPr lang="th-TH" dirty="0" smtClean="0"/>
              <a:t> คือ จุดที่มากกว่าจุดข้าง ๆ </a:t>
            </a:r>
            <a:endParaRPr lang="en-US" dirty="0" smtClean="0"/>
          </a:p>
          <a:p>
            <a:pPr lvl="1"/>
            <a:r>
              <a:rPr lang="th-TH" dirty="0" smtClean="0"/>
              <a:t>วัดความถนัด</a:t>
            </a:r>
            <a:r>
              <a:rPr lang="en-US" dirty="0" smtClean="0"/>
              <a:t> STL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Actual Solution </a:t>
            </a:r>
            <a:r>
              <a:rPr lang="en-US" dirty="0" smtClean="0">
                <a:solidFill>
                  <a:srgbClr val="0070C0"/>
                </a:solidFill>
              </a:rPr>
              <a:t>(100%)</a:t>
            </a:r>
            <a:endParaRPr lang="th-TH" dirty="0" smtClean="0">
              <a:solidFill>
                <a:srgbClr val="0070C0"/>
              </a:solidFill>
            </a:endParaRPr>
          </a:p>
          <a:p>
            <a:pPr lvl="1"/>
            <a:r>
              <a:rPr lang="th-TH" dirty="0" smtClean="0"/>
              <a:t>กรองหา</a:t>
            </a:r>
            <a:r>
              <a:rPr lang="en-US" dirty="0" smtClean="0"/>
              <a:t> peak </a:t>
            </a:r>
            <a:r>
              <a:rPr lang="th-TH" dirty="0" smtClean="0"/>
              <a:t>แล้วเอามาหา</a:t>
            </a:r>
            <a:r>
              <a:rPr lang="en-US" dirty="0"/>
              <a:t> </a:t>
            </a:r>
            <a:r>
              <a:rPr lang="en-US" dirty="0" smtClean="0"/>
              <a:t>k </a:t>
            </a:r>
            <a:r>
              <a:rPr lang="th-TH" dirty="0" smtClean="0"/>
              <a:t>ตัวดี</a:t>
            </a:r>
            <a:r>
              <a:rPr lang="th-TH" dirty="0" smtClean="0"/>
              <a:t>สุด </a:t>
            </a:r>
            <a:r>
              <a:rPr lang="en-US" dirty="0" smtClean="0">
                <a:solidFill>
                  <a:srgbClr val="0070C0"/>
                </a:solidFill>
              </a:rPr>
              <a:t>O( n * (p log p) 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th-TH" dirty="0">
              <a:solidFill>
                <a:srgbClr val="0070C0"/>
              </a:solidFill>
            </a:endParaRP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::sort </a:t>
            </a:r>
            <a:r>
              <a:rPr lang="en-US" dirty="0">
                <a:solidFill>
                  <a:srgbClr val="0070C0"/>
                </a:solidFill>
              </a:rPr>
              <a:t>(100%)</a:t>
            </a:r>
            <a:endParaRPr lang="th-TH" dirty="0" smtClean="0"/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::set </a:t>
            </a:r>
            <a:r>
              <a:rPr lang="en-US" dirty="0" smtClean="0">
                <a:solidFill>
                  <a:srgbClr val="0070C0"/>
                </a:solidFill>
              </a:rPr>
              <a:t>(90%)</a:t>
            </a:r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Partial Solution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%)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sort</a:t>
            </a:r>
            <a:r>
              <a:rPr lang="th-TH" dirty="0" smtClean="0"/>
              <a:t> ด้วย </a:t>
            </a:r>
            <a:r>
              <a:rPr lang="en-US" dirty="0" smtClean="0"/>
              <a:t>insertion sort K</a:t>
            </a:r>
            <a:r>
              <a:rPr lang="th-TH" dirty="0" smtClean="0"/>
              <a:t> ตัว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(~50%)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61" y="2132856"/>
            <a:ext cx="4674171" cy="145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6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Medal Allocation Proposal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การ</a:t>
            </a:r>
            <a:r>
              <a:rPr lang="th-TH" dirty="0" smtClean="0"/>
              <a:t>คำนวณเหรียญจะใช้จำนวนคน</a:t>
            </a:r>
            <a:r>
              <a:rPr lang="en-US" dirty="0"/>
              <a:t> </a:t>
            </a:r>
            <a:r>
              <a:rPr lang="en-US" dirty="0" smtClean="0"/>
              <a:t>88</a:t>
            </a:r>
            <a:r>
              <a:rPr lang="th-TH" dirty="0" smtClean="0"/>
              <a:t> </a:t>
            </a:r>
            <a:r>
              <a:rPr lang="th-TH" dirty="0" smtClean="0"/>
              <a:t>คน</a:t>
            </a:r>
          </a:p>
          <a:p>
            <a:r>
              <a:rPr lang="th-TH" dirty="0" smtClean="0"/>
              <a:t>เกณฑ์คะแนนขั้นต่ำของเหรียญทองคือคะแนนสูงสุดที่ทำให้มี</a:t>
            </a:r>
            <a:r>
              <a:rPr lang="th-TH" dirty="0" smtClean="0">
                <a:solidFill>
                  <a:srgbClr val="0070C0"/>
                </a:solidFill>
              </a:rPr>
              <a:t>อย่างน้อย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88/12 </a:t>
            </a:r>
            <a:r>
              <a:rPr lang="en-US" dirty="0" smtClean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7.3</a:t>
            </a:r>
            <a:r>
              <a:rPr lang="th-TH" dirty="0" smtClean="0">
                <a:solidFill>
                  <a:srgbClr val="0070C0"/>
                </a:solidFill>
              </a:rPr>
              <a:t> </a:t>
            </a:r>
            <a:r>
              <a:rPr lang="th-TH" dirty="0" smtClean="0"/>
              <a:t>คน</a:t>
            </a:r>
            <a:r>
              <a:rPr lang="th-TH" dirty="0" smtClean="0"/>
              <a:t>ได้ </a:t>
            </a:r>
            <a:r>
              <a:rPr lang="th-TH" dirty="0" smtClean="0">
                <a:solidFill>
                  <a:srgbClr val="FFFF00"/>
                </a:solidFill>
              </a:rPr>
              <a:t>เหรียญ</a:t>
            </a:r>
            <a:r>
              <a:rPr lang="th-TH" dirty="0" smtClean="0">
                <a:solidFill>
                  <a:srgbClr val="FFFF00"/>
                </a:solidFill>
              </a:rPr>
              <a:t>ทอง</a:t>
            </a:r>
          </a:p>
          <a:p>
            <a:r>
              <a:rPr lang="th-TH" dirty="0"/>
              <a:t>เกณฑ์</a:t>
            </a:r>
            <a:r>
              <a:rPr lang="th-TH" dirty="0" smtClean="0"/>
              <a:t>คะแนน</a:t>
            </a:r>
            <a:r>
              <a:rPr lang="th-TH" dirty="0"/>
              <a:t>ขั้น</a:t>
            </a:r>
            <a:r>
              <a:rPr lang="th-TH" dirty="0" smtClean="0"/>
              <a:t>ต่ำของเหรียญเงินคือคะแนนสูงสุดที่</a:t>
            </a:r>
            <a:r>
              <a:rPr lang="th-TH" dirty="0"/>
              <a:t>ทำให้มี</a:t>
            </a:r>
            <a:r>
              <a:rPr lang="th-TH" dirty="0">
                <a:solidFill>
                  <a:srgbClr val="0070C0"/>
                </a:solidFill>
              </a:rPr>
              <a:t>อย่างน้อย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88/6 </a:t>
            </a:r>
            <a:r>
              <a:rPr lang="en-US" dirty="0" smtClean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14.6</a:t>
            </a:r>
            <a:r>
              <a:rPr lang="th-TH" dirty="0" smtClean="0">
                <a:solidFill>
                  <a:srgbClr val="0070C0"/>
                </a:solidFill>
              </a:rPr>
              <a:t> </a:t>
            </a:r>
            <a:r>
              <a:rPr lang="th-TH" dirty="0"/>
              <a:t>คน</a:t>
            </a:r>
            <a:r>
              <a:rPr lang="th-TH" dirty="0" smtClean="0"/>
              <a:t>ได้ </a:t>
            </a:r>
            <a:r>
              <a:rPr lang="th-TH" dirty="0" smtClean="0">
                <a:solidFill>
                  <a:schemeClr val="tx2">
                    <a:lumMod val="50000"/>
                  </a:schemeClr>
                </a:solidFill>
              </a:rPr>
              <a:t>เหรียญเงิน</a:t>
            </a:r>
          </a:p>
          <a:p>
            <a:r>
              <a:rPr lang="th-TH" dirty="0" smtClean="0"/>
              <a:t>เกณฑ์คะแนนขั้นต่ำของเหรียญทองแดงคือคะแนนต่ำสุดที่ทำให้</a:t>
            </a:r>
            <a:r>
              <a:rPr lang="th-TH" dirty="0" smtClean="0">
                <a:solidFill>
                  <a:srgbClr val="0070C0"/>
                </a:solidFill>
              </a:rPr>
              <a:t>ไม่เกิน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88/2</a:t>
            </a:r>
            <a:r>
              <a:rPr lang="th-TH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44 </a:t>
            </a:r>
            <a:r>
              <a:rPr lang="th-TH" dirty="0" smtClean="0"/>
              <a:t>คนได้เหรียญใดเหรียญ</a:t>
            </a:r>
            <a:r>
              <a:rPr lang="th-TH" dirty="0" smtClean="0"/>
              <a:t>หนึ่ง แปลว่าต้องมี </a:t>
            </a:r>
            <a:r>
              <a:rPr lang="th-TH" dirty="0" smtClean="0">
                <a:solidFill>
                  <a:schemeClr val="accent5">
                    <a:lumMod val="75000"/>
                  </a:schemeClr>
                </a:solidFill>
              </a:rPr>
              <a:t>ทองแดง</a:t>
            </a:r>
            <a:r>
              <a:rPr lang="en-US" dirty="0" smtClean="0"/>
              <a:t> 21</a:t>
            </a:r>
            <a:r>
              <a:rPr lang="th-TH" dirty="0" smtClean="0"/>
              <a:t> คน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2016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7935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7819697" y="1892494"/>
            <a:ext cx="712743" cy="399678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th-TH" sz="3200" dirty="0" smtClean="0"/>
              <a:t>ทอง</a:t>
            </a:r>
          </a:p>
          <a:p>
            <a:pPr algn="ctr"/>
            <a:r>
              <a:rPr lang="en-US" sz="3200" dirty="0" smtClean="0"/>
              <a:t>8(9)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684579" y="1892494"/>
            <a:ext cx="1135118" cy="3996787"/>
          </a:xfrm>
          <a:prstGeom prst="rect">
            <a:avLst/>
          </a:prstGeom>
          <a:solidFill>
            <a:schemeClr val="tx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th-TH" sz="3200" dirty="0" smtClean="0"/>
              <a:t>เงิน</a:t>
            </a:r>
            <a:endParaRPr lang="en-US" sz="3200" dirty="0" smtClean="0"/>
          </a:p>
          <a:p>
            <a:pPr algn="ctr"/>
            <a:r>
              <a:rPr lang="en-US" sz="3200" dirty="0" smtClean="0"/>
              <a:t>15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977518" y="1897810"/>
            <a:ext cx="1707062" cy="3991471"/>
          </a:xfrm>
          <a:prstGeom prst="rect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th-TH" sz="3200" dirty="0" smtClean="0"/>
              <a:t>ทองแดง</a:t>
            </a:r>
            <a:endParaRPr lang="en-US" sz="3200" dirty="0" smtClean="0"/>
          </a:p>
          <a:p>
            <a:pPr algn="ctr"/>
            <a:r>
              <a:rPr lang="en-US" sz="3200" dirty="0" smtClean="0"/>
              <a:t>21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609329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/>
              <a:t>จำนวนคนที่ได้เหรียญ</a:t>
            </a:r>
            <a:r>
              <a:rPr lang="en-US" sz="3200" dirty="0"/>
              <a:t> </a:t>
            </a:r>
            <a:r>
              <a:rPr lang="en-US" sz="3200" dirty="0" smtClean="0"/>
              <a:t>= 21 + </a:t>
            </a:r>
            <a:r>
              <a:rPr lang="en-US" sz="3200" dirty="0" smtClean="0"/>
              <a:t>15 </a:t>
            </a:r>
            <a:r>
              <a:rPr lang="en-US" sz="3200" dirty="0" smtClean="0"/>
              <a:t>+ 8 = </a:t>
            </a:r>
            <a:r>
              <a:rPr lang="en-US" sz="3200" dirty="0" smtClean="0"/>
              <a:t>44</a:t>
            </a:r>
            <a:r>
              <a:rPr lang="th-TH" sz="3200" dirty="0" smtClean="0"/>
              <a:t> </a:t>
            </a:r>
            <a:r>
              <a:rPr lang="th-TH" sz="3200" dirty="0" smtClean="0"/>
              <a:t>คน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40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2 Days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34497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7524328" y="1844824"/>
            <a:ext cx="1008112" cy="403244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th-TH" sz="3200" dirty="0" smtClean="0"/>
              <a:t>ทอง</a:t>
            </a:r>
          </a:p>
          <a:p>
            <a:pPr algn="ctr"/>
            <a:r>
              <a:rPr lang="en-US" sz="3200" dirty="0" smtClean="0"/>
              <a:t>8(13)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372200" y="1844824"/>
            <a:ext cx="1152128" cy="4032448"/>
          </a:xfrm>
          <a:prstGeom prst="rect">
            <a:avLst/>
          </a:prstGeom>
          <a:solidFill>
            <a:schemeClr val="tx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th-TH" sz="3200" dirty="0" smtClean="0"/>
              <a:t>เงิน</a:t>
            </a:r>
            <a:endParaRPr lang="en-US" sz="3200" dirty="0" smtClean="0"/>
          </a:p>
          <a:p>
            <a:pPr algn="ctr"/>
            <a:r>
              <a:rPr lang="en-US" sz="3200" dirty="0" smtClean="0"/>
              <a:t>16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860032" y="1844824"/>
            <a:ext cx="1512168" cy="4032448"/>
          </a:xfrm>
          <a:prstGeom prst="rect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th-TH" sz="3200" dirty="0" smtClean="0"/>
              <a:t>ทองแดง</a:t>
            </a:r>
            <a:endParaRPr lang="en-US" sz="3200" dirty="0" smtClean="0"/>
          </a:p>
          <a:p>
            <a:pPr algn="ctr"/>
            <a:r>
              <a:rPr lang="en-US" sz="3200" dirty="0" smtClean="0"/>
              <a:t>21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6228601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/>
              <a:t>จำนวนคนที่ได้เหรียญ</a:t>
            </a:r>
            <a:r>
              <a:rPr lang="en-US" sz="3200" dirty="0"/>
              <a:t> </a:t>
            </a:r>
            <a:r>
              <a:rPr lang="en-US" sz="3200" dirty="0" smtClean="0"/>
              <a:t>= 21 + 16 + 8 = 45</a:t>
            </a:r>
            <a:r>
              <a:rPr lang="th-TH" sz="3200" dirty="0" smtClean="0"/>
              <a:t> คน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05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/>
              <a:t>ให้</a:t>
            </a:r>
            <a:r>
              <a:rPr lang="en-US" dirty="0" smtClean="0"/>
              <a:t> string </a:t>
            </a:r>
            <a:r>
              <a:rPr lang="th-TH" dirty="0" smtClean="0"/>
              <a:t>เริ่มต้นของ</a:t>
            </a:r>
            <a:r>
              <a:rPr lang="en-US" dirty="0" smtClean="0"/>
              <a:t> {A,B}* </a:t>
            </a:r>
            <a:r>
              <a:rPr lang="th-TH" dirty="0" smtClean="0"/>
              <a:t>มาสองชุด </a:t>
            </a:r>
            <a:r>
              <a:rPr lang="en-US" dirty="0" smtClean="0"/>
              <a:t>(X, Y) </a:t>
            </a:r>
            <a:r>
              <a:rPr lang="th-TH" dirty="0" smtClean="0"/>
              <a:t>ถามว่าสามารถสร้าง</a:t>
            </a:r>
            <a:r>
              <a:rPr lang="en-US" dirty="0" smtClean="0"/>
              <a:t> string</a:t>
            </a:r>
            <a:r>
              <a:rPr lang="th-TH" dirty="0" smtClean="0"/>
              <a:t> คำถาม</a:t>
            </a:r>
            <a:r>
              <a:rPr lang="en-US" dirty="0" smtClean="0"/>
              <a:t> T </a:t>
            </a:r>
            <a:r>
              <a:rPr lang="th-TH" dirty="0" smtClean="0"/>
              <a:t>จากการเอา</a:t>
            </a:r>
            <a:r>
              <a:rPr lang="en-US" dirty="0" smtClean="0"/>
              <a:t> string</a:t>
            </a:r>
            <a:r>
              <a:rPr lang="th-TH" dirty="0" smtClean="0"/>
              <a:t> เริ่มต้นมาแทรกสอดกันได้หรือไม่</a:t>
            </a:r>
            <a:endParaRPr lang="en-US" dirty="0" smtClean="0"/>
          </a:p>
          <a:p>
            <a:pPr lvl="1"/>
            <a:r>
              <a:rPr lang="th-TH" dirty="0" smtClean="0"/>
              <a:t>แปลงโจทย์มาจาก</a:t>
            </a:r>
            <a:r>
              <a:rPr lang="en-US" dirty="0"/>
              <a:t> </a:t>
            </a:r>
            <a:r>
              <a:rPr lang="en-US" dirty="0" smtClean="0"/>
              <a:t>Longest Common Substring</a:t>
            </a:r>
            <a:endParaRPr lang="th-TH" dirty="0" smtClean="0"/>
          </a:p>
          <a:p>
            <a:r>
              <a:rPr lang="en-US" dirty="0">
                <a:solidFill>
                  <a:srgbClr val="FFC000"/>
                </a:solidFill>
              </a:rPr>
              <a:t>Actual Solution </a:t>
            </a:r>
            <a:r>
              <a:rPr lang="en-US" dirty="0">
                <a:solidFill>
                  <a:srgbClr val="0070C0"/>
                </a:solidFill>
              </a:rPr>
              <a:t>(100</a:t>
            </a:r>
            <a:r>
              <a:rPr lang="en-US" dirty="0" smtClean="0">
                <a:solidFill>
                  <a:srgbClr val="0070C0"/>
                </a:solidFill>
              </a:rPr>
              <a:t>%)</a:t>
            </a:r>
            <a:r>
              <a:rPr lang="th-TH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O( n m )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th-TH" dirty="0" smtClean="0"/>
              <a:t>ให้</a:t>
            </a:r>
            <a:r>
              <a:rPr lang="en-US" dirty="0" smtClean="0"/>
              <a:t> D[a][b] </a:t>
            </a:r>
            <a:r>
              <a:rPr lang="th-TH" dirty="0" smtClean="0"/>
              <a:t>เป็น</a:t>
            </a:r>
            <a:r>
              <a:rPr lang="en-US" dirty="0" smtClean="0"/>
              <a:t> true</a:t>
            </a:r>
            <a:r>
              <a:rPr lang="th-TH" dirty="0" smtClean="0"/>
              <a:t> เมื่อ </a:t>
            </a:r>
            <a:r>
              <a:rPr lang="en-US" dirty="0" smtClean="0"/>
              <a:t>T</a:t>
            </a:r>
            <a:r>
              <a:rPr lang="en-US" baseline="-25000" dirty="0" smtClean="0"/>
              <a:t>1..(</a:t>
            </a:r>
            <a:r>
              <a:rPr lang="en-US" baseline="-25000" dirty="0" err="1" smtClean="0"/>
              <a:t>a+b</a:t>
            </a:r>
            <a:r>
              <a:rPr lang="en-US" baseline="-25000" dirty="0" smtClean="0"/>
              <a:t>)</a:t>
            </a:r>
            <a:r>
              <a:rPr lang="th-TH" dirty="0" smtClean="0"/>
              <a:t> สร้างจาก </a:t>
            </a:r>
            <a:r>
              <a:rPr lang="en-US" dirty="0" smtClean="0"/>
              <a:t>X</a:t>
            </a:r>
            <a:r>
              <a:rPr lang="en-US" baseline="-25000" dirty="0" smtClean="0"/>
              <a:t>1..a</a:t>
            </a:r>
            <a:r>
              <a:rPr lang="th-TH" dirty="0" smtClean="0"/>
              <a:t> และ</a:t>
            </a:r>
            <a:r>
              <a:rPr lang="en-US" dirty="0" smtClean="0"/>
              <a:t> Y</a:t>
            </a:r>
            <a:r>
              <a:rPr lang="en-US" baseline="-25000" dirty="0" smtClean="0"/>
              <a:t>1..b</a:t>
            </a:r>
            <a:r>
              <a:rPr lang="th-TH" dirty="0" smtClean="0"/>
              <a:t> ได้</a:t>
            </a:r>
          </a:p>
          <a:p>
            <a:pPr lvl="1"/>
            <a:r>
              <a:rPr lang="en-US" dirty="0" smtClean="0"/>
              <a:t>D[a][b] = </a:t>
            </a:r>
          </a:p>
          <a:p>
            <a:pPr lvl="2"/>
            <a:r>
              <a:rPr lang="en-US" dirty="0" smtClean="0"/>
              <a:t>D[a-1][b]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th-TH" dirty="0" smtClean="0">
                <a:solidFill>
                  <a:srgbClr val="FFFF00"/>
                </a:solidFill>
              </a:rPr>
              <a:t>เมื่อ</a:t>
            </a:r>
            <a:r>
              <a:rPr lang="en-US" dirty="0" smtClean="0">
                <a:solidFill>
                  <a:srgbClr val="FFFF00"/>
                </a:solidFill>
              </a:rPr>
              <a:t> T[</a:t>
            </a:r>
            <a:r>
              <a:rPr lang="en-US" dirty="0" err="1" smtClean="0">
                <a:solidFill>
                  <a:srgbClr val="FFFF00"/>
                </a:solidFill>
              </a:rPr>
              <a:t>a+b</a:t>
            </a:r>
            <a:r>
              <a:rPr lang="en-US" dirty="0" smtClean="0">
                <a:solidFill>
                  <a:srgbClr val="FFFF00"/>
                </a:solidFill>
              </a:rPr>
              <a:t>] == X[a] </a:t>
            </a:r>
            <a:r>
              <a:rPr lang="th-TH" dirty="0" smtClean="0">
                <a:solidFill>
                  <a:srgbClr val="FFFF00"/>
                </a:solidFill>
              </a:rPr>
              <a:t>และ</a:t>
            </a:r>
            <a:r>
              <a:rPr lang="en-US" dirty="0" smtClean="0">
                <a:solidFill>
                  <a:srgbClr val="FFFF00"/>
                </a:solidFill>
              </a:rPr>
              <a:t> a &gt; 0) </a:t>
            </a:r>
          </a:p>
          <a:p>
            <a:pPr lvl="2"/>
            <a:r>
              <a:rPr lang="en-US" dirty="0" smtClean="0"/>
              <a:t>--- OR ---- </a:t>
            </a:r>
          </a:p>
          <a:p>
            <a:pPr lvl="2"/>
            <a:r>
              <a:rPr lang="en-US" dirty="0" smtClean="0"/>
              <a:t>D[a][b-1]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th-TH" dirty="0" smtClean="0">
                <a:solidFill>
                  <a:srgbClr val="FFFF00"/>
                </a:solidFill>
              </a:rPr>
              <a:t>เมื่อ</a:t>
            </a:r>
            <a:r>
              <a:rPr lang="en-US" dirty="0" smtClean="0">
                <a:solidFill>
                  <a:srgbClr val="FFFF00"/>
                </a:solidFill>
              </a:rPr>
              <a:t>T[</a:t>
            </a:r>
            <a:r>
              <a:rPr lang="en-US" dirty="0" err="1" smtClean="0">
                <a:solidFill>
                  <a:srgbClr val="FFFF00"/>
                </a:solidFill>
              </a:rPr>
              <a:t>a+b</a:t>
            </a:r>
            <a:r>
              <a:rPr lang="en-US" dirty="0" smtClean="0">
                <a:solidFill>
                  <a:srgbClr val="FFFF00"/>
                </a:solidFill>
              </a:rPr>
              <a:t>] == Y[b]</a:t>
            </a:r>
            <a:r>
              <a:rPr lang="th-TH" dirty="0" smtClean="0">
                <a:solidFill>
                  <a:srgbClr val="FFFF00"/>
                </a:solidFill>
              </a:rPr>
              <a:t> และ</a:t>
            </a:r>
            <a:r>
              <a:rPr lang="en-US" dirty="0" smtClean="0">
                <a:solidFill>
                  <a:srgbClr val="FFFF00"/>
                </a:solidFill>
              </a:rPr>
              <a:t> b &gt; 0)</a:t>
            </a:r>
          </a:p>
          <a:p>
            <a:pPr lvl="1"/>
            <a:r>
              <a:rPr lang="en-US" dirty="0"/>
              <a:t>D[0][0] = true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57" y="4293095"/>
            <a:ext cx="3748519" cy="18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3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Partial Solution: </a:t>
            </a:r>
            <a:r>
              <a:rPr lang="en-US" dirty="0"/>
              <a:t>Greedy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(10%)</a:t>
            </a:r>
            <a:r>
              <a:rPr lang="th-TH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th-TH" dirty="0"/>
              <a:t>เลือก</a:t>
            </a:r>
            <a:r>
              <a:rPr lang="en-US" dirty="0"/>
              <a:t> match T</a:t>
            </a:r>
            <a:r>
              <a:rPr lang="th-TH" dirty="0"/>
              <a:t> กับ</a:t>
            </a:r>
            <a:r>
              <a:rPr lang="en-US" dirty="0"/>
              <a:t> X</a:t>
            </a:r>
            <a:r>
              <a:rPr lang="th-TH" dirty="0"/>
              <a:t> หรือ</a:t>
            </a:r>
            <a:r>
              <a:rPr lang="en-US" dirty="0"/>
              <a:t> Y</a:t>
            </a:r>
            <a:r>
              <a:rPr lang="th-TH" dirty="0"/>
              <a:t> ไปทีละอักขระ เลือกตัวแรกที่เลือกได้</a:t>
            </a:r>
            <a:r>
              <a:rPr lang="en-US" dirty="0"/>
              <a:t> </a:t>
            </a:r>
          </a:p>
          <a:p>
            <a:pPr lvl="1"/>
            <a:r>
              <a:rPr lang="th-TH" dirty="0"/>
              <a:t>ใช้เวลา </a:t>
            </a:r>
            <a:r>
              <a:rPr lang="en-US" dirty="0" smtClean="0">
                <a:solidFill>
                  <a:srgbClr val="0070C0"/>
                </a:solidFill>
              </a:rPr>
              <a:t>O( </a:t>
            </a:r>
            <a:r>
              <a:rPr lang="en-US" dirty="0">
                <a:solidFill>
                  <a:srgbClr val="0070C0"/>
                </a:solidFill>
              </a:rPr>
              <a:t>n + m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Partial Solution</a:t>
            </a:r>
            <a:r>
              <a:rPr lang="en-US" dirty="0" smtClean="0"/>
              <a:t>: Brute Force</a:t>
            </a:r>
            <a:r>
              <a:rPr lang="th-TH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(50%)</a:t>
            </a:r>
            <a:r>
              <a:rPr lang="th-TH" dirty="0">
                <a:solidFill>
                  <a:srgbClr val="0070C0"/>
                </a:solidFill>
              </a:rPr>
              <a:t> </a:t>
            </a:r>
            <a:endParaRPr lang="en-US" dirty="0" smtClean="0"/>
          </a:p>
          <a:p>
            <a:pPr lvl="1"/>
            <a:r>
              <a:rPr lang="th-TH" dirty="0" smtClean="0"/>
              <a:t>ลองสร้างทุก ๆ</a:t>
            </a:r>
            <a:r>
              <a:rPr lang="en-US" dirty="0" smtClean="0"/>
              <a:t> intertwine</a:t>
            </a:r>
            <a:r>
              <a:rPr lang="th-TH" dirty="0" smtClean="0"/>
              <a:t> ที่เป็นไปได้แบบ</a:t>
            </a:r>
            <a:r>
              <a:rPr lang="en-US" dirty="0"/>
              <a:t> </a:t>
            </a:r>
            <a:r>
              <a:rPr lang="en-US" dirty="0" smtClean="0"/>
              <a:t>Recursive</a:t>
            </a:r>
            <a:r>
              <a:rPr lang="th-TH" dirty="0" smtClean="0"/>
              <a:t>  </a:t>
            </a:r>
            <a:endParaRPr lang="en-US" dirty="0" smtClean="0"/>
          </a:p>
          <a:p>
            <a:pPr lvl="1"/>
            <a:r>
              <a:rPr lang="th-TH" dirty="0"/>
              <a:t>ใช้เวลา </a:t>
            </a:r>
            <a:r>
              <a:rPr lang="en-US" dirty="0" smtClean="0">
                <a:solidFill>
                  <a:srgbClr val="0070C0"/>
                </a:solidFill>
              </a:rPr>
              <a:t>O</a:t>
            </a:r>
            <a:r>
              <a:rPr lang="en-US" dirty="0" smtClean="0">
                <a:solidFill>
                  <a:srgbClr val="0070C0"/>
                </a:solidFill>
              </a:rPr>
              <a:t>( 2</a:t>
            </a:r>
            <a:r>
              <a:rPr lang="en-US" baseline="30000" dirty="0" smtClean="0">
                <a:solidFill>
                  <a:srgbClr val="0070C0"/>
                </a:solidFill>
              </a:rPr>
              <a:t>(</a:t>
            </a:r>
            <a:r>
              <a:rPr lang="en-US" baseline="30000" dirty="0" err="1" smtClean="0">
                <a:solidFill>
                  <a:srgbClr val="0070C0"/>
                </a:solidFill>
              </a:rPr>
              <a:t>n+m</a:t>
            </a:r>
            <a:r>
              <a:rPr lang="en-US" baseline="30000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lang="th-TH" dirty="0" smtClean="0"/>
              <a:t>ให้</a:t>
            </a:r>
            <a:r>
              <a:rPr lang="en-US" dirty="0" smtClean="0"/>
              <a:t> graph</a:t>
            </a:r>
            <a:r>
              <a:rPr lang="th-TH" dirty="0" smtClean="0"/>
              <a:t> มาแล้วหา</a:t>
            </a:r>
            <a:r>
              <a:rPr lang="en-US" dirty="0" smtClean="0"/>
              <a:t> path</a:t>
            </a:r>
            <a:r>
              <a:rPr lang="th-TH" dirty="0" smtClean="0"/>
              <a:t> ที่</a:t>
            </a:r>
            <a:r>
              <a:rPr lang="en-US" dirty="0" smtClean="0"/>
              <a:t> maximize minimal weight</a:t>
            </a:r>
            <a:endParaRPr lang="th-TH" dirty="0"/>
          </a:p>
          <a:p>
            <a:pPr lvl="1"/>
            <a:r>
              <a:rPr lang="th-TH" dirty="0" smtClean="0"/>
              <a:t>คำตอบคือจำนวนจำนวนคน ( นักท่องเที่ยวรวม</a:t>
            </a:r>
            <a:r>
              <a:rPr lang="en-US" dirty="0" smtClean="0"/>
              <a:t>guide / minimal weight)</a:t>
            </a:r>
            <a:endParaRPr lang="th-TH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Basic Sol:</a:t>
            </a:r>
            <a:r>
              <a:rPr lang="th-TH" dirty="0" smtClean="0">
                <a:solidFill>
                  <a:srgbClr val="FFC000"/>
                </a:solidFill>
              </a:rPr>
              <a:t> </a:t>
            </a:r>
            <a:r>
              <a:rPr lang="th-TH" dirty="0" smtClean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30%) </a:t>
            </a:r>
            <a:r>
              <a:rPr lang="th-TH" dirty="0" smtClean="0"/>
              <a:t>ลองทุก ๆ</a:t>
            </a:r>
            <a:r>
              <a:rPr lang="en-US" dirty="0" smtClean="0"/>
              <a:t> path</a:t>
            </a:r>
            <a:r>
              <a:rPr lang="th-TH" dirty="0" smtClean="0"/>
              <a:t> ที่เป็นไปได้ แล้วถามหา</a:t>
            </a:r>
            <a:r>
              <a:rPr lang="en-US" dirty="0" smtClean="0"/>
              <a:t> minimal weight</a:t>
            </a:r>
            <a:r>
              <a:rPr lang="th-TH" dirty="0" smtClean="0"/>
              <a:t> บน</a:t>
            </a:r>
            <a:r>
              <a:rPr lang="en-US" dirty="0" smtClean="0"/>
              <a:t> path</a:t>
            </a:r>
            <a:r>
              <a:rPr lang="th-TH" dirty="0" smtClean="0"/>
              <a:t> แล้วหา</a:t>
            </a:r>
            <a:r>
              <a:rPr lang="en-US" dirty="0"/>
              <a:t> </a:t>
            </a:r>
            <a:r>
              <a:rPr lang="en-US" dirty="0" smtClean="0"/>
              <a:t>path</a:t>
            </a:r>
            <a:r>
              <a:rPr lang="th-TH" dirty="0" smtClean="0"/>
              <a:t> ที่ </a:t>
            </a:r>
            <a:r>
              <a:rPr lang="en-US" dirty="0" smtClean="0"/>
              <a:t>maximize</a:t>
            </a:r>
            <a:r>
              <a:rPr lang="th-TH" dirty="0" smtClean="0"/>
              <a:t> ค่าดังกล่าว</a:t>
            </a:r>
          </a:p>
          <a:p>
            <a:pPr lvl="1"/>
            <a:r>
              <a:rPr lang="th-TH" dirty="0" smtClean="0"/>
              <a:t>มี</a:t>
            </a:r>
            <a:r>
              <a:rPr lang="en-US" dirty="0"/>
              <a:t> </a:t>
            </a:r>
            <a:r>
              <a:rPr lang="en-US" dirty="0" smtClean="0"/>
              <a:t>path</a:t>
            </a:r>
            <a:r>
              <a:rPr lang="th-TH" dirty="0" smtClean="0"/>
              <a:t> อยู่</a:t>
            </a:r>
            <a:r>
              <a:rPr lang="en-US" dirty="0" smtClean="0"/>
              <a:t> N!</a:t>
            </a:r>
            <a:r>
              <a:rPr lang="th-TH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O( N!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th-TH" baseline="300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4669904" cy="307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1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Better Sol: </a:t>
            </a:r>
            <a:r>
              <a:rPr lang="th-TH" dirty="0"/>
              <a:t>แปลง</a:t>
            </a:r>
            <a:r>
              <a:rPr lang="en-US" dirty="0"/>
              <a:t> shortest path</a:t>
            </a:r>
            <a:r>
              <a:rPr lang="th-TH" dirty="0"/>
              <a:t> โดยเปลี่ยนการหา “ผลรวมของน้ำหนัก” เป็น “น้ำหนักน้อยสุด” </a:t>
            </a:r>
          </a:p>
          <a:p>
            <a:pPr lvl="1"/>
            <a:r>
              <a:rPr lang="th-TH" dirty="0"/>
              <a:t>สมการของการปรับน้ำหนักจากการพิจารณาเส้นเชื่อม 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</a:t>
            </a:r>
            <a:r>
              <a:rPr lang="th-TH" dirty="0"/>
              <a:t> เปลี่ยนจาก</a:t>
            </a:r>
            <a:endParaRPr lang="en-US" dirty="0"/>
          </a:p>
          <a:p>
            <a:pPr lvl="2"/>
            <a:r>
              <a:rPr lang="en-US" dirty="0"/>
              <a:t>D[v] = min(D[v], D[u] + W[u][v]</a:t>
            </a:r>
            <a:r>
              <a:rPr lang="th-TH" dirty="0"/>
              <a:t>)</a:t>
            </a:r>
            <a:r>
              <a:rPr lang="en-US" dirty="0"/>
              <a:t> </a:t>
            </a:r>
            <a:r>
              <a:rPr lang="th-TH" dirty="0"/>
              <a:t>เป็น</a:t>
            </a:r>
          </a:p>
          <a:p>
            <a:pPr lvl="2"/>
            <a:r>
              <a:rPr lang="en-US" dirty="0"/>
              <a:t>D[v] = min(D[v], W[u][v]</a:t>
            </a:r>
            <a:r>
              <a:rPr lang="th-TH" dirty="0" smtClean="0"/>
              <a:t>)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th-TH" dirty="0" smtClean="0">
                <a:solidFill>
                  <a:srgbClr val="FFC000"/>
                </a:solidFill>
              </a:rPr>
              <a:t>คะแนนที่ได้จะแปรตามวิธีการเขียน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th-TH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shortest path</a:t>
            </a:r>
          </a:p>
          <a:p>
            <a:pPr lvl="1"/>
            <a:r>
              <a:rPr lang="en-US" dirty="0"/>
              <a:t>Floyd </a:t>
            </a:r>
            <a:r>
              <a:rPr lang="en-US" dirty="0" err="1" smtClean="0"/>
              <a:t>Warshall</a:t>
            </a:r>
            <a:r>
              <a:rPr lang="th-TH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O(N</a:t>
            </a:r>
            <a:r>
              <a:rPr lang="en-US" baseline="30000" dirty="0" smtClean="0">
                <a:solidFill>
                  <a:srgbClr val="0070C0"/>
                </a:solidFill>
              </a:rPr>
              <a:t>3</a:t>
            </a:r>
            <a:r>
              <a:rPr lang="en-US" dirty="0" smtClean="0">
                <a:solidFill>
                  <a:srgbClr val="0070C0"/>
                </a:solidFill>
              </a:rPr>
              <a:t>) ~60%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Dijkstra </a:t>
            </a:r>
            <a:r>
              <a:rPr lang="th-TH" dirty="0"/>
              <a:t>หรือ</a:t>
            </a:r>
            <a:r>
              <a:rPr lang="en-US" dirty="0"/>
              <a:t> Prim</a:t>
            </a:r>
          </a:p>
          <a:p>
            <a:pPr lvl="2"/>
            <a:r>
              <a:rPr lang="th-TH" dirty="0"/>
              <a:t>ใช้</a:t>
            </a:r>
            <a:r>
              <a:rPr lang="en-US" dirty="0"/>
              <a:t> vector</a:t>
            </a:r>
            <a:r>
              <a:rPr lang="th-TH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O(MN) ~70%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th-TH" dirty="0"/>
              <a:t>ใช้</a:t>
            </a:r>
            <a:r>
              <a:rPr lang="en-US" dirty="0"/>
              <a:t> </a:t>
            </a:r>
            <a:r>
              <a:rPr lang="en-US" dirty="0" smtClean="0"/>
              <a:t>Heap </a:t>
            </a:r>
            <a:r>
              <a:rPr lang="en-US" dirty="0" smtClean="0">
                <a:solidFill>
                  <a:srgbClr val="0070C0"/>
                </a:solidFill>
              </a:rPr>
              <a:t>O(M log N) ~100</a:t>
            </a:r>
            <a:r>
              <a:rPr lang="en-US" dirty="0">
                <a:solidFill>
                  <a:srgbClr val="0070C0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5187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โจทย์ถามหา</a:t>
            </a:r>
            <a:r>
              <a:rPr lang="en-US" dirty="0"/>
              <a:t> </a:t>
            </a:r>
            <a:r>
              <a:rPr lang="en-US" dirty="0" smtClean="0"/>
              <a:t>substring</a:t>
            </a:r>
            <a:r>
              <a:rPr lang="th-TH" dirty="0" smtClean="0"/>
              <a:t> ที่ยาวไม่เกิน</a:t>
            </a:r>
            <a:r>
              <a:rPr lang="en-US" dirty="0"/>
              <a:t> </a:t>
            </a:r>
            <a:r>
              <a:rPr lang="en-US" dirty="0" smtClean="0"/>
              <a:t>w</a:t>
            </a:r>
            <a:r>
              <a:rPr lang="th-TH" dirty="0"/>
              <a:t> </a:t>
            </a:r>
            <a:r>
              <a:rPr lang="th-TH" dirty="0" smtClean="0"/>
              <a:t>ที่มีผลรวมมากสุด</a:t>
            </a:r>
            <a:endParaRPr lang="en-US" dirty="0" smtClean="0"/>
          </a:p>
          <a:p>
            <a:pPr lvl="1"/>
            <a:r>
              <a:rPr lang="en-US" dirty="0" smtClean="0"/>
              <a:t>Graph </a:t>
            </a:r>
            <a:r>
              <a:rPr lang="th-TH" dirty="0" smtClean="0"/>
              <a:t>มีลักษณะ</a:t>
            </a:r>
            <a:r>
              <a:rPr lang="en-US" dirty="0" smtClean="0"/>
              <a:t> sparse graph</a:t>
            </a:r>
          </a:p>
          <a:p>
            <a:pPr lvl="1"/>
            <a:r>
              <a:rPr lang="th-TH" dirty="0" smtClean="0"/>
              <a:t>คล้ายปัญหา</a:t>
            </a:r>
            <a:r>
              <a:rPr lang="en-US" dirty="0" smtClean="0"/>
              <a:t> MSS</a:t>
            </a:r>
            <a:r>
              <a:rPr lang="th-TH" dirty="0" smtClean="0"/>
              <a:t> ใน</a:t>
            </a:r>
            <a:r>
              <a:rPr lang="en-US" dirty="0"/>
              <a:t> </a:t>
            </a:r>
            <a:r>
              <a:rPr lang="en-US" dirty="0" smtClean="0"/>
              <a:t>textbook</a:t>
            </a:r>
            <a:endParaRPr lang="th-TH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Naïve Solution: </a:t>
            </a:r>
            <a:r>
              <a:rPr lang="en-US" dirty="0" smtClean="0">
                <a:solidFill>
                  <a:srgbClr val="0070C0"/>
                </a:solidFill>
              </a:rPr>
              <a:t>(20%)</a:t>
            </a:r>
            <a:endParaRPr lang="th-TH" dirty="0" smtClean="0">
              <a:solidFill>
                <a:srgbClr val="0070C0"/>
              </a:solidFill>
            </a:endParaRPr>
          </a:p>
          <a:p>
            <a:pPr lvl="1"/>
            <a:r>
              <a:rPr lang="th-TH" dirty="0" smtClean="0"/>
              <a:t>ทดลองทุก</a:t>
            </a:r>
            <a:r>
              <a:rPr lang="en-US" dirty="0" smtClean="0"/>
              <a:t> subsequence</a:t>
            </a:r>
            <a:r>
              <a:rPr lang="th-TH" dirty="0" smtClean="0"/>
              <a:t> ที่เป็นไปได้แล้วหา</a:t>
            </a:r>
            <a:r>
              <a:rPr lang="en-US" dirty="0" smtClean="0"/>
              <a:t> sum </a:t>
            </a:r>
            <a:r>
              <a:rPr lang="th-TH" dirty="0" smtClean="0"/>
              <a:t>ตรง ๆ </a:t>
            </a:r>
            <a:r>
              <a:rPr lang="en-US" dirty="0" smtClean="0">
                <a:solidFill>
                  <a:srgbClr val="0070C0"/>
                </a:solidFill>
              </a:rPr>
              <a:t>O(NW</a:t>
            </a:r>
            <a:r>
              <a:rPr lang="en-US" baseline="30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Quick Sum Solution: </a:t>
            </a:r>
            <a:r>
              <a:rPr lang="en-US" dirty="0" smtClean="0">
                <a:solidFill>
                  <a:srgbClr val="0070C0"/>
                </a:solidFill>
              </a:rPr>
              <a:t>(60%)</a:t>
            </a:r>
          </a:p>
          <a:p>
            <a:pPr lvl="1"/>
            <a:r>
              <a:rPr lang="th-TH" dirty="0"/>
              <a:t>ทดลองทุก</a:t>
            </a:r>
            <a:r>
              <a:rPr lang="en-US" dirty="0"/>
              <a:t> subsequence</a:t>
            </a:r>
            <a:r>
              <a:rPr lang="th-TH" dirty="0"/>
              <a:t> ที่เป็นไปได้แล้วหา</a:t>
            </a:r>
            <a:r>
              <a:rPr lang="en-US" dirty="0"/>
              <a:t> sum </a:t>
            </a:r>
            <a:r>
              <a:rPr lang="th-TH" dirty="0" smtClean="0"/>
              <a:t>โดยใช้</a:t>
            </a:r>
            <a:r>
              <a:rPr lang="en-US" dirty="0"/>
              <a:t> </a:t>
            </a:r>
            <a:r>
              <a:rPr lang="en-US" dirty="0" smtClean="0"/>
              <a:t>quick sum</a:t>
            </a:r>
            <a:r>
              <a:rPr lang="th-TH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O(NW)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Divide &amp; Conquer Solution: </a:t>
            </a:r>
            <a:r>
              <a:rPr lang="en-US" dirty="0" smtClean="0">
                <a:solidFill>
                  <a:srgbClr val="0070C0"/>
                </a:solidFill>
              </a:rPr>
              <a:t>(80%)</a:t>
            </a:r>
          </a:p>
          <a:p>
            <a:pPr lvl="1"/>
            <a:r>
              <a:rPr lang="th-TH" dirty="0"/>
              <a:t>ปรับมาจาก</a:t>
            </a:r>
            <a:r>
              <a:rPr lang="en-US" dirty="0"/>
              <a:t> D&amp;C</a:t>
            </a:r>
            <a:r>
              <a:rPr lang="th-TH" dirty="0"/>
              <a:t> ของ </a:t>
            </a:r>
            <a:r>
              <a:rPr lang="en-US" dirty="0" smtClean="0"/>
              <a:t>MSS</a:t>
            </a:r>
          </a:p>
          <a:p>
            <a:pPr lvl="1"/>
            <a:r>
              <a:rPr lang="th-TH" dirty="0" smtClean="0"/>
              <a:t>หาคำตอบครึ่งซ้าย</a:t>
            </a:r>
            <a:r>
              <a:rPr lang="en-US" dirty="0" smtClean="0"/>
              <a:t> (</a:t>
            </a:r>
            <a:r>
              <a:rPr lang="en-US" dirty="0" err="1" smtClean="0"/>
              <a:t>l,m</a:t>
            </a:r>
            <a:r>
              <a:rPr lang="en-US" dirty="0" smtClean="0"/>
              <a:t>) </a:t>
            </a:r>
            <a:r>
              <a:rPr lang="th-TH" dirty="0" smtClean="0"/>
              <a:t>, หาคำตอบครึ่งขวา</a:t>
            </a:r>
            <a:r>
              <a:rPr lang="en-US" dirty="0" smtClean="0"/>
              <a:t> (m+1</a:t>
            </a:r>
            <a:r>
              <a:rPr lang="en-US" dirty="0"/>
              <a:t>,</a:t>
            </a:r>
            <a:r>
              <a:rPr lang="en-US" dirty="0" smtClean="0"/>
              <a:t>r )</a:t>
            </a:r>
            <a:endParaRPr lang="th-TH" dirty="0" smtClean="0"/>
          </a:p>
          <a:p>
            <a:pPr lvl="1"/>
            <a:r>
              <a:rPr lang="th-TH" dirty="0" smtClean="0"/>
              <a:t>คำตอบที่คร่อมตรงกลาง หาจาก</a:t>
            </a:r>
            <a:r>
              <a:rPr lang="en-US" dirty="0" smtClean="0"/>
              <a:t> prefix sum</a:t>
            </a:r>
            <a:r>
              <a:rPr lang="th-TH" dirty="0" smtClean="0"/>
              <a:t> ของครึ่งขวา และ</a:t>
            </a:r>
            <a:r>
              <a:rPr lang="en-US" dirty="0" smtClean="0"/>
              <a:t> suffix sum</a:t>
            </a:r>
            <a:r>
              <a:rPr lang="th-TH" dirty="0" smtClean="0"/>
              <a:t> ของครึ่งซ้าย</a:t>
            </a:r>
          </a:p>
          <a:p>
            <a:pPr lvl="2"/>
            <a:r>
              <a:rPr lang="th-TH" dirty="0" smtClean="0"/>
              <a:t>ให้</a:t>
            </a:r>
            <a:r>
              <a:rPr lang="en-US" dirty="0"/>
              <a:t>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th-TH" dirty="0" smtClean="0"/>
              <a:t>คือ</a:t>
            </a:r>
            <a:r>
              <a:rPr lang="en-US" dirty="0" smtClean="0"/>
              <a:t> sum</a:t>
            </a:r>
            <a:r>
              <a:rPr lang="th-TH" dirty="0" smtClean="0"/>
              <a:t> ตั้งแต่</a:t>
            </a:r>
            <a:r>
              <a:rPr lang="th-TH" dirty="0"/>
              <a:t> </a:t>
            </a:r>
            <a:r>
              <a:rPr lang="en-US" dirty="0" err="1" smtClean="0"/>
              <a:t>i</a:t>
            </a:r>
            <a:r>
              <a:rPr lang="th-TH" dirty="0"/>
              <a:t> </a:t>
            </a:r>
            <a:r>
              <a:rPr lang="th-TH" dirty="0" smtClean="0"/>
              <a:t>ถึง</a:t>
            </a:r>
            <a:r>
              <a:rPr lang="en-US" dirty="0" smtClean="0"/>
              <a:t> m</a:t>
            </a:r>
            <a:r>
              <a:rPr lang="th-TH" dirty="0" smtClean="0"/>
              <a:t> ให้</a:t>
            </a:r>
            <a:r>
              <a:rPr lang="en-US" dirty="0" smtClean="0"/>
              <a:t> </a:t>
            </a:r>
            <a:r>
              <a:rPr lang="en-US" dirty="0" err="1" smtClean="0"/>
              <a:t>bs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max s[k];  k = </a:t>
            </a:r>
            <a:r>
              <a:rPr lang="en-US" dirty="0" err="1" smtClean="0"/>
              <a:t>i</a:t>
            </a:r>
            <a:r>
              <a:rPr lang="en-US" dirty="0" smtClean="0"/>
              <a:t> .. m</a:t>
            </a:r>
            <a:endParaRPr lang="th-TH" dirty="0" smtClean="0"/>
          </a:p>
          <a:p>
            <a:pPr lvl="2"/>
            <a:r>
              <a:rPr lang="th-TH" dirty="0" smtClean="0"/>
              <a:t>ให้</a:t>
            </a:r>
            <a:r>
              <a:rPr lang="en-US" dirty="0" smtClean="0"/>
              <a:t> p[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th-TH" dirty="0" smtClean="0"/>
              <a:t> คือ</a:t>
            </a:r>
            <a:r>
              <a:rPr lang="en-US" dirty="0" smtClean="0"/>
              <a:t> sum</a:t>
            </a:r>
            <a:r>
              <a:rPr lang="th-TH" dirty="0" smtClean="0"/>
              <a:t> ตั้งแต่</a:t>
            </a:r>
            <a:r>
              <a:rPr lang="en-US" dirty="0" smtClean="0"/>
              <a:t> m+1 </a:t>
            </a:r>
            <a:r>
              <a:rPr lang="th-TH" dirty="0" smtClean="0"/>
              <a:t>ถึง</a:t>
            </a:r>
            <a:r>
              <a:rPr lang="en-US" dirty="0" smtClean="0"/>
              <a:t> I </a:t>
            </a:r>
            <a:r>
              <a:rPr lang="th-TH" dirty="0"/>
              <a:t>ให้</a:t>
            </a:r>
            <a:r>
              <a:rPr lang="en-US" dirty="0"/>
              <a:t> </a:t>
            </a:r>
            <a:r>
              <a:rPr lang="en-US" dirty="0" err="1" smtClean="0"/>
              <a:t>bp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= max </a:t>
            </a:r>
            <a:r>
              <a:rPr lang="en-US" dirty="0" smtClean="0"/>
              <a:t>p[k</a:t>
            </a:r>
            <a:r>
              <a:rPr lang="en-US" dirty="0"/>
              <a:t>];  k = </a:t>
            </a:r>
            <a:r>
              <a:rPr lang="en-US" dirty="0" smtClean="0"/>
              <a:t>m+1 </a:t>
            </a:r>
            <a:r>
              <a:rPr lang="en-US" dirty="0"/>
              <a:t>.. </a:t>
            </a:r>
            <a:r>
              <a:rPr lang="en-US" dirty="0" smtClean="0"/>
              <a:t>I</a:t>
            </a:r>
          </a:p>
          <a:p>
            <a:pPr lvl="2"/>
            <a:r>
              <a:rPr lang="th-TH" dirty="0" smtClean="0"/>
              <a:t>คำตอบคือ</a:t>
            </a:r>
            <a:r>
              <a:rPr lang="en-US" dirty="0" smtClean="0"/>
              <a:t> max </a:t>
            </a:r>
            <a:r>
              <a:rPr lang="en-US" dirty="0" err="1" smtClean="0"/>
              <a:t>bs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</a:t>
            </a:r>
            <a:r>
              <a:rPr lang="en-US" dirty="0" err="1" smtClean="0"/>
              <a:t>bp</a:t>
            </a:r>
            <a:r>
              <a:rPr lang="en-US" dirty="0" smtClean="0"/>
              <a:t>[i+w-1]</a:t>
            </a:r>
            <a:r>
              <a:rPr lang="th-TH" dirty="0"/>
              <a:t> </a:t>
            </a:r>
            <a:r>
              <a:rPr lang="th-TH" dirty="0" smtClean="0"/>
              <a:t>โดยที่ </a:t>
            </a:r>
            <a:r>
              <a:rPr lang="en-US" dirty="0" err="1" smtClean="0"/>
              <a:t>i</a:t>
            </a:r>
            <a:r>
              <a:rPr lang="en-US" dirty="0" smtClean="0"/>
              <a:t> = m-w+1</a:t>
            </a:r>
            <a:r>
              <a:rPr lang="th-TH" dirty="0" smtClean="0"/>
              <a:t> </a:t>
            </a:r>
            <a:r>
              <a:rPr lang="en-US" dirty="0" smtClean="0"/>
              <a:t>.. m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O(N log 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8F8F8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ustom 1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1059</TotalTime>
  <Words>1650</Words>
  <Application>Microsoft Office PowerPoint</Application>
  <PresentationFormat>On-screen Show (4:3)</PresentationFormat>
  <Paragraphs>203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TOI 12th at PSU หาดใหญ่ Analysis</vt:lpstr>
      <vt:lpstr>Solution</vt:lpstr>
      <vt:lpstr>Peak</vt:lpstr>
      <vt:lpstr>Secret Key</vt:lpstr>
      <vt:lpstr>Secret Key</vt:lpstr>
      <vt:lpstr>Cable Car</vt:lpstr>
      <vt:lpstr>Cable Car</vt:lpstr>
      <vt:lpstr>Barrier</vt:lpstr>
      <vt:lpstr>Barrier</vt:lpstr>
      <vt:lpstr>Barrier</vt:lpstr>
      <vt:lpstr>Pipe</vt:lpstr>
      <vt:lpstr>Pipe</vt:lpstr>
      <vt:lpstr>Pipe</vt:lpstr>
      <vt:lpstr>Weakpoint</vt:lpstr>
      <vt:lpstr>Weakpoint</vt:lpstr>
      <vt:lpstr>SCORE SUMMARY &amp; Medal Allocation</vt:lpstr>
      <vt:lpstr>Competitor</vt:lpstr>
      <vt:lpstr>Score Summary – Day 1</vt:lpstr>
      <vt:lpstr>Peak</vt:lpstr>
      <vt:lpstr>Secret</vt:lpstr>
      <vt:lpstr>Cable Car</vt:lpstr>
      <vt:lpstr>Day 1</vt:lpstr>
      <vt:lpstr>Score Summary – Day 2</vt:lpstr>
      <vt:lpstr>Barrier</vt:lpstr>
      <vt:lpstr>Pipe</vt:lpstr>
      <vt:lpstr>Weakpoint</vt:lpstr>
      <vt:lpstr>Day 2</vt:lpstr>
      <vt:lpstr>Summary 2016</vt:lpstr>
      <vt:lpstr>Medal Allocation</vt:lpstr>
      <vt:lpstr>Medal Allocation Proposal</vt:lpstr>
      <vt:lpstr>Summary 2016</vt:lpstr>
      <vt:lpstr>Total 2 Days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 11th at PSU Analysis</dc:title>
  <dc:creator>dae</dc:creator>
  <cp:lastModifiedBy>dae</cp:lastModifiedBy>
  <cp:revision>104</cp:revision>
  <dcterms:created xsi:type="dcterms:W3CDTF">2015-06-04T01:16:36Z</dcterms:created>
  <dcterms:modified xsi:type="dcterms:W3CDTF">2016-06-09T09:53:44Z</dcterms:modified>
</cp:coreProperties>
</file>