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6397A0-D232-4C16-893C-4E9EDBF963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14760" y="4343400"/>
            <a:ext cx="5028120" cy="41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31680" y="4408560"/>
            <a:ext cx="5120640" cy="41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14760" y="4343400"/>
            <a:ext cx="5028120" cy="41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14760" y="4343400"/>
            <a:ext cx="5028120" cy="41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83920" y="48240"/>
            <a:ext cx="7919640" cy="443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83920" y="48240"/>
            <a:ext cx="7919640" cy="443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328760" y="1400040"/>
            <a:ext cx="6610680" cy="52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3920" y="48240"/>
            <a:ext cx="7919640" cy="443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464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4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32920" y="415512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4640" y="4155120"/>
            <a:ext cx="7919640" cy="2515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6320" cy="4726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3200" y="2546280"/>
            <a:ext cx="326520" cy="472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14360" y="2968560"/>
            <a:ext cx="421200" cy="4726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3360" y="2968560"/>
            <a:ext cx="366840" cy="472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2895480"/>
            <a:ext cx="558360" cy="42048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35040" y="2438280"/>
            <a:ext cx="29880" cy="105084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V="1">
            <a:off x="316080" y="3259800"/>
            <a:ext cx="8691120" cy="53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38200" y="217080"/>
            <a:ext cx="29880" cy="10504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219240" y="1007640"/>
            <a:ext cx="8224560" cy="298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640" cy="9572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640" cy="5274720"/>
          </a:xfrm>
          <a:prstGeom prst="rect">
            <a:avLst/>
          </a:prstGeom>
        </p:spPr>
        <p:txBody>
          <a:bodyPr lIns="90000" rIns="90000" tIns="4680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38200" y="217080"/>
            <a:ext cx="29880" cy="10504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19240" y="1007640"/>
            <a:ext cx="8224560" cy="298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57320" y="1676160"/>
            <a:ext cx="70275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Frameworks</a:t>
            </a:r>
            <a:endParaRPr b="0" lang="en-US" sz="1800" spc="-1" strike="noStrike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33440" y="3809880"/>
            <a:ext cx="647676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Reusable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48640" y="18288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OCSF AbstractServer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369080"/>
            <a:ext cx="7772040" cy="530568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&lt;&lt;controls&gt;&gt; (commands to the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listen(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stopListening(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sendToAllClients(Object 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&lt;&lt;hooks&gt;&gt;    (optional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clientConnected(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clientDisconnected(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several others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&lt;&lt;slot&gt;&gt;     (required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handleMessageFromClient( Object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&lt;&lt;accessors &amp; mutators&gt;&gt;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isListening()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getClientConnection(int 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getPort( ), setPort(port)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74640" y="1400040"/>
            <a:ext cx="791964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messaging client that sends strings (message).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clients receive the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port 5555 (port &gt; 1024 is suggested for Linux and MacOS).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18288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5760" y="1387800"/>
            <a:ext cx="856152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 AbstractClient &amp; implement the callback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760" y="2012040"/>
            <a:ext cx="8503560" cy="458820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com.lloseng.ocsf.client.AbstractClient;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ChatClient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extends AbstractClient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ChatClient(String host, int port)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super(host, 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protected void handleMessageFromServer(Object msg)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System.out.println("&gt; " + 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48640" y="18288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5760" y="1645920"/>
            <a:ext cx="856152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client with server (host) name and server 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to the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loop...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 for user to type a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message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provide a way to quit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18288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Side: an Echo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4280" y="1400040"/>
            <a:ext cx="792144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server that just echoes messages to all client.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 AbstractServer. Override the "slot"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42080" y="2468880"/>
            <a:ext cx="8427240" cy="433188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EchoServer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extends AbstractServer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/** create a new echo server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EchoServer(int port)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super(port);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protected void handleMessageFromClient(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 msg, ConnectionToClient client)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super.sendToAllClients(msg);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11280" y="14076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the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5760" y="1428480"/>
            <a:ext cx="8503560" cy="463680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private static final int PORT = 5555;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EchoServer server = new EchoServer(PORT);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server.listen();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System.out.printf(</a:t>
            </a:r>
            <a:r>
              <a:rPr b="1" lang="en-US" sz="20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"Listening on port %d\n"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catch (IOException 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System.out.println("Couldn't start server:");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Hooks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4640" y="1400040"/>
            <a:ext cx="791964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a message when a client connects or disconn.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a message if server closes the connection.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hooks (callbacks) can we should use to do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OCSF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4640" y="1400040"/>
            <a:ext cx="791964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don't know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framework works in order to use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the advantage of a framework; it provides an abstraction for what you want to 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"value added" … don't waste time re-inventing logic and architecture that has been done already.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3920" y="18288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is Connection Oriented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74640" y="1400040"/>
            <a:ext cx="8103600" cy="47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TCP, a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listens for connections on 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 number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connects using server's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address and port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Either side can send messages.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can accept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connections on the same 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client connects, the server creates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thread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handle communication with one client.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3920" y="18288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7010280" cy="494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1280" y="182880"/>
            <a:ext cx="792108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Frameworks are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74280" y="1399680"/>
            <a:ext cx="7921440" cy="44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reusable application or environment that can be modified by addition of application-specific code,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modifying the framework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frameworks provide a reusable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not just reusable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48640" y="22860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OCSF's Main Classes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59200" y="1143000"/>
            <a:ext cx="8518680" cy="562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48640" y="18288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The Client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0080" y="1294920"/>
            <a:ext cx="8137800" cy="51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AbstractClient  m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subclassed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Any subclass must provide an implementation for handleMessageFromServer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Takes appropriate action when a message is received from a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Implements the Runnable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Has a run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method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Contains a loop that executes for the lifetime of the thread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0880" y="22860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The public interface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AbstractClient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94360" y="1417320"/>
            <a:ext cx="7543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Control methods (you can call these, but don't override)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openConnection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closeConnection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sendToServer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Status and Accessor/Mutator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isConnected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getHost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setHost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setPort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getInetAddress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48640" y="9144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 methods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AbstractClient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94360" y="1371600"/>
            <a:ext cx="7543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Callbacks that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overridden: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connectionEstablished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connectionClosed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 that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implemented: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handleMessageFromServer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4640" y="1400040"/>
            <a:ext cx="791964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Client-Server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http://www.site.uottawa.ca/school/research/lloseng/supportMaterial/ocsf/ocsf.html (OCSF is in chapter 3 and chapter 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Youtube lecture by one of the authors of OCSF: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https://www.youtube.com/watch?v=hGM1eT8EVuI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XMPP - another messaging framework with many applications.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https://xmpp.org/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Smack - Java XMPP client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2480" y="202680"/>
            <a:ext cx="792108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74280" y="1399680"/>
            <a:ext cx="79214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Collections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it to create custom collections that reuse the base collections logic and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logic and architecture for request mapping, session management, database access, and more.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Framework, Struts2, Play (Java)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Django (Python)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Rails (Ruby)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Symphony, CakePHP, Lavarel (PHP)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JUnit testing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2480" y="274320"/>
            <a:ext cx="79210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"Slots":  Required Customization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5800" y="1218960"/>
            <a:ext cx="7772040" cy="25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frameworks require you to add some code before they can be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methods are called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926080" y="3749400"/>
            <a:ext cx="2011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548640" y="4846320"/>
            <a:ext cx="1737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5"/>
          <p:cNvSpPr/>
          <p:nvPr/>
        </p:nvSpPr>
        <p:spPr>
          <a:xfrm>
            <a:off x="2377440" y="5029200"/>
            <a:ext cx="822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5760720" y="5029200"/>
            <a:ext cx="2559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 can be a class or a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Client-Server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74640" y="1400040"/>
            <a:ext cx="791964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OCSF is a TCP-based client-server framework.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Side: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connects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sends messages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receives message from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handles connect &amp; disconnect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Side: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 connections from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messages from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messages to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8524080" cy="448020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OCSF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988440" y="1280160"/>
            <a:ext cx="1771920" cy="914040"/>
          </a:xfrm>
          <a:prstGeom prst="rect">
            <a:avLst/>
          </a:prstGeom>
          <a:ln>
            <a:noFill/>
          </a:ln>
        </p:spPr>
      </p:pic>
      <p:sp>
        <p:nvSpPr>
          <p:cNvPr id="141" name="Line 2"/>
          <p:cNvSpPr/>
          <p:nvPr/>
        </p:nvSpPr>
        <p:spPr>
          <a:xfrm>
            <a:off x="3017520" y="1920240"/>
            <a:ext cx="1005840" cy="3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"/>
          <p:cNvSpPr/>
          <p:nvPr/>
        </p:nvSpPr>
        <p:spPr>
          <a:xfrm>
            <a:off x="4846320" y="2103120"/>
            <a:ext cx="731520" cy="365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931920" y="1494720"/>
            <a:ext cx="1828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"slots" are usually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4640" y="1400040"/>
            <a:ext cx="7919640" cy="48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method in your code that the framework invokes.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framework, then it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calls you back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an event occurs.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also called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inversion of control: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framework, then the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takes control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OCSF, the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callbacks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(slots)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Client: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handleMessageFromServer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Server: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handleMessageFromClient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That's it! You can write a network client-server application just by writing 2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3920" y="14220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Reuse, Architecture Reuse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640" y="1400040"/>
            <a:ext cx="791964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OCSF provides the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and code for a TCP client-server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the framework without knowing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(or how TCP works).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you should study OCSF to learn how to use networking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</a:t>
            </a:r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framework by overriding callbacks (slots and hooks).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OCSF AbstractClient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369080"/>
            <a:ext cx="7772040" cy="530568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&lt;&lt;controls&gt;&gt; (commands to the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openConnection(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sendToServer( Object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closeConnection()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&lt;&lt;hooks&gt;&gt;    (optional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connectionEstablished(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connectionClosed(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connectionException(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&lt;&lt;slot&gt;&gt;     (required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handleMessageFromServer( Object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&lt;&lt;accessors &amp; mutators&gt;&gt;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isConnected()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getPort( ), setPort(port)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getHost( ), setHost(server)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2017-05-04T08:46:20Z</dcterms:modified>
  <cp:revision>1</cp:revision>
  <dc:subject/>
  <dc:title/>
</cp:coreProperties>
</file>