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52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rayut Phothawilkiat" userId="377d1d9b-678a-47d3-abab-d54cd61b47aa" providerId="ADAL" clId="{9C11F69D-CE34-45E0-9802-26A1F77F75AD}"/>
    <pc:docChg chg="undo custSel addSld modSld sldOrd">
      <pc:chgData name="Jirayut Phothawilkiat" userId="377d1d9b-678a-47d3-abab-d54cd61b47aa" providerId="ADAL" clId="{9C11F69D-CE34-45E0-9802-26A1F77F75AD}" dt="2024-04-19T16:01:11.230" v="484" actId="1076"/>
      <pc:docMkLst>
        <pc:docMk/>
      </pc:docMkLst>
      <pc:sldChg chg="addSp delSp modSp mod">
        <pc:chgData name="Jirayut Phothawilkiat" userId="377d1d9b-678a-47d3-abab-d54cd61b47aa" providerId="ADAL" clId="{9C11F69D-CE34-45E0-9802-26A1F77F75AD}" dt="2024-04-19T15:55:48.008" v="483" actId="1076"/>
        <pc:sldMkLst>
          <pc:docMk/>
          <pc:sldMk cId="1301947537" sldId="256"/>
        </pc:sldMkLst>
        <pc:spChg chg="del">
          <ac:chgData name="Jirayut Phothawilkiat" userId="377d1d9b-678a-47d3-abab-d54cd61b47aa" providerId="ADAL" clId="{9C11F69D-CE34-45E0-9802-26A1F77F75AD}" dt="2024-04-19T14:22:27.445" v="0" actId="478"/>
          <ac:spMkLst>
            <pc:docMk/>
            <pc:sldMk cId="1301947537" sldId="256"/>
            <ac:spMk id="2" creationId="{18C56519-642B-F00C-6F21-32F2587F55AF}"/>
          </ac:spMkLst>
        </pc:spChg>
        <pc:spChg chg="del">
          <ac:chgData name="Jirayut Phothawilkiat" userId="377d1d9b-678a-47d3-abab-d54cd61b47aa" providerId="ADAL" clId="{9C11F69D-CE34-45E0-9802-26A1F77F75AD}" dt="2024-04-19T14:22:28.483" v="1" actId="478"/>
          <ac:spMkLst>
            <pc:docMk/>
            <pc:sldMk cId="1301947537" sldId="256"/>
            <ac:spMk id="3" creationId="{94A998A0-4155-7641-F452-BEEDE9F2F33D}"/>
          </ac:spMkLst>
        </pc:spChg>
        <pc:spChg chg="add mod">
          <ac:chgData name="Jirayut Phothawilkiat" userId="377d1d9b-678a-47d3-abab-d54cd61b47aa" providerId="ADAL" clId="{9C11F69D-CE34-45E0-9802-26A1F77F75AD}" dt="2024-04-19T15:23:49.370" v="86" actId="20577"/>
          <ac:spMkLst>
            <pc:docMk/>
            <pc:sldMk cId="1301947537" sldId="256"/>
            <ac:spMk id="10" creationId="{196DFD2C-8546-0EDD-42C8-CA552B84EFDB}"/>
          </ac:spMkLst>
        </pc:spChg>
        <pc:spChg chg="add mod">
          <ac:chgData name="Jirayut Phothawilkiat" userId="377d1d9b-678a-47d3-abab-d54cd61b47aa" providerId="ADAL" clId="{9C11F69D-CE34-45E0-9802-26A1F77F75AD}" dt="2024-04-19T15:34:48.447" v="162" actId="1076"/>
          <ac:spMkLst>
            <pc:docMk/>
            <pc:sldMk cId="1301947537" sldId="256"/>
            <ac:spMk id="11" creationId="{7ECF3C75-9B72-18FD-0C80-D04338AA9745}"/>
          </ac:spMkLst>
        </pc:spChg>
        <pc:picChg chg="add del">
          <ac:chgData name="Jirayut Phothawilkiat" userId="377d1d9b-678a-47d3-abab-d54cd61b47aa" providerId="ADAL" clId="{9C11F69D-CE34-45E0-9802-26A1F77F75AD}" dt="2024-04-19T15:11:45.874" v="14" actId="478"/>
          <ac:picMkLst>
            <pc:docMk/>
            <pc:sldMk cId="1301947537" sldId="256"/>
            <ac:picMk id="5" creationId="{196ABC93-D753-DD22-F64D-59C53E0391C7}"/>
          </ac:picMkLst>
        </pc:picChg>
        <pc:picChg chg="add del">
          <ac:chgData name="Jirayut Phothawilkiat" userId="377d1d9b-678a-47d3-abab-d54cd61b47aa" providerId="ADAL" clId="{9C11F69D-CE34-45E0-9802-26A1F77F75AD}" dt="2024-04-19T15:16:07.998" v="16" actId="478"/>
          <ac:picMkLst>
            <pc:docMk/>
            <pc:sldMk cId="1301947537" sldId="256"/>
            <ac:picMk id="7" creationId="{41A0D3E0-09EF-AFC4-658B-2DA8647C30CA}"/>
          </ac:picMkLst>
        </pc:picChg>
        <pc:picChg chg="add mod">
          <ac:chgData name="Jirayut Phothawilkiat" userId="377d1d9b-678a-47d3-abab-d54cd61b47aa" providerId="ADAL" clId="{9C11F69D-CE34-45E0-9802-26A1F77F75AD}" dt="2024-04-19T15:49:23.650" v="463" actId="1076"/>
          <ac:picMkLst>
            <pc:docMk/>
            <pc:sldMk cId="1301947537" sldId="256"/>
            <ac:picMk id="9" creationId="{A9A1D08D-39FE-183C-41C2-072FE489060E}"/>
          </ac:picMkLst>
        </pc:picChg>
        <pc:picChg chg="add del mod">
          <ac:chgData name="Jirayut Phothawilkiat" userId="377d1d9b-678a-47d3-abab-d54cd61b47aa" providerId="ADAL" clId="{9C11F69D-CE34-45E0-9802-26A1F77F75AD}" dt="2024-04-19T15:51:16.346" v="470" actId="478"/>
          <ac:picMkLst>
            <pc:docMk/>
            <pc:sldMk cId="1301947537" sldId="256"/>
            <ac:picMk id="13" creationId="{3EE00FC4-5CA6-6532-8E19-BEBA5EB4A23B}"/>
          </ac:picMkLst>
        </pc:picChg>
        <pc:picChg chg="add del">
          <ac:chgData name="Jirayut Phothawilkiat" userId="377d1d9b-678a-47d3-abab-d54cd61b47aa" providerId="ADAL" clId="{9C11F69D-CE34-45E0-9802-26A1F77F75AD}" dt="2024-04-19T15:51:14.711" v="469" actId="478"/>
          <ac:picMkLst>
            <pc:docMk/>
            <pc:sldMk cId="1301947537" sldId="256"/>
            <ac:picMk id="15" creationId="{B5411EA1-CCD7-A9A2-1957-1F09C49BAF13}"/>
          </ac:picMkLst>
        </pc:picChg>
        <pc:picChg chg="add del">
          <ac:chgData name="Jirayut Phothawilkiat" userId="377d1d9b-678a-47d3-abab-d54cd61b47aa" providerId="ADAL" clId="{9C11F69D-CE34-45E0-9802-26A1F77F75AD}" dt="2024-04-19T15:51:13.845" v="468" actId="478"/>
          <ac:picMkLst>
            <pc:docMk/>
            <pc:sldMk cId="1301947537" sldId="256"/>
            <ac:picMk id="17" creationId="{DEFCF894-AB50-5C0B-D93E-5528C201B8D0}"/>
          </ac:picMkLst>
        </pc:picChg>
        <pc:picChg chg="add mod">
          <ac:chgData name="Jirayut Phothawilkiat" userId="377d1d9b-678a-47d3-abab-d54cd61b47aa" providerId="ADAL" clId="{9C11F69D-CE34-45E0-9802-26A1F77F75AD}" dt="2024-04-19T15:53:24.508" v="482" actId="1076"/>
          <ac:picMkLst>
            <pc:docMk/>
            <pc:sldMk cId="1301947537" sldId="256"/>
            <ac:picMk id="19" creationId="{F8E47781-33E9-61E9-32CC-8F68FEF257C1}"/>
          </ac:picMkLst>
        </pc:picChg>
        <pc:picChg chg="add mod">
          <ac:chgData name="Jirayut Phothawilkiat" userId="377d1d9b-678a-47d3-abab-d54cd61b47aa" providerId="ADAL" clId="{9C11F69D-CE34-45E0-9802-26A1F77F75AD}" dt="2024-04-19T15:53:03.643" v="478" actId="1076"/>
          <ac:picMkLst>
            <pc:docMk/>
            <pc:sldMk cId="1301947537" sldId="256"/>
            <ac:picMk id="21" creationId="{3FF93946-C582-3210-4B19-012FBBA0E93C}"/>
          </ac:picMkLst>
        </pc:picChg>
        <pc:picChg chg="add mod">
          <ac:chgData name="Jirayut Phothawilkiat" userId="377d1d9b-678a-47d3-abab-d54cd61b47aa" providerId="ADAL" clId="{9C11F69D-CE34-45E0-9802-26A1F77F75AD}" dt="2024-04-19T15:55:48.008" v="483" actId="1076"/>
          <ac:picMkLst>
            <pc:docMk/>
            <pc:sldMk cId="1301947537" sldId="256"/>
            <ac:picMk id="23" creationId="{45A8CE52-EC0A-2BAC-E26D-2C23F69817F7}"/>
          </ac:picMkLst>
        </pc:picChg>
        <pc:picChg chg="add mod">
          <ac:chgData name="Jirayut Phothawilkiat" userId="377d1d9b-678a-47d3-abab-d54cd61b47aa" providerId="ADAL" clId="{9C11F69D-CE34-45E0-9802-26A1F77F75AD}" dt="2024-04-19T15:53:15.726" v="480" actId="1076"/>
          <ac:picMkLst>
            <pc:docMk/>
            <pc:sldMk cId="1301947537" sldId="256"/>
            <ac:picMk id="25" creationId="{5C44E818-E588-39E4-B3CE-3D25830E8F26}"/>
          </ac:picMkLst>
        </pc:picChg>
      </pc:sldChg>
      <pc:sldChg chg="addSp modSp add mod ord">
        <pc:chgData name="Jirayut Phothawilkiat" userId="377d1d9b-678a-47d3-abab-d54cd61b47aa" providerId="ADAL" clId="{9C11F69D-CE34-45E0-9802-26A1F77F75AD}" dt="2024-04-19T15:34:23.784" v="160" actId="1076"/>
        <pc:sldMkLst>
          <pc:docMk/>
          <pc:sldMk cId="1618823253" sldId="257"/>
        </pc:sldMkLst>
        <pc:spChg chg="add mod">
          <ac:chgData name="Jirayut Phothawilkiat" userId="377d1d9b-678a-47d3-abab-d54cd61b47aa" providerId="ADAL" clId="{9C11F69D-CE34-45E0-9802-26A1F77F75AD}" dt="2024-04-19T15:34:23.784" v="160" actId="1076"/>
          <ac:spMkLst>
            <pc:docMk/>
            <pc:sldMk cId="1618823253" sldId="257"/>
            <ac:spMk id="2" creationId="{02B3D987-83A0-0CD6-4FCE-86B7C46232CC}"/>
          </ac:spMkLst>
        </pc:spChg>
        <pc:spChg chg="add mod">
          <ac:chgData name="Jirayut Phothawilkiat" userId="377d1d9b-678a-47d3-abab-d54cd61b47aa" providerId="ADAL" clId="{9C11F69D-CE34-45E0-9802-26A1F77F75AD}" dt="2024-04-19T15:34:09.127" v="158" actId="1076"/>
          <ac:spMkLst>
            <pc:docMk/>
            <pc:sldMk cId="1618823253" sldId="257"/>
            <ac:spMk id="3" creationId="{2BFC7165-25D7-74E7-41D6-0D5CE9EE45B9}"/>
          </ac:spMkLst>
        </pc:spChg>
        <pc:spChg chg="add mod">
          <ac:chgData name="Jirayut Phothawilkiat" userId="377d1d9b-678a-47d3-abab-d54cd61b47aa" providerId="ADAL" clId="{9C11F69D-CE34-45E0-9802-26A1F77F75AD}" dt="2024-04-19T15:23:43.219" v="84" actId="1036"/>
          <ac:spMkLst>
            <pc:docMk/>
            <pc:sldMk cId="1618823253" sldId="257"/>
            <ac:spMk id="4" creationId="{EDE25388-F283-E29A-1A02-50B15ACB9EA3}"/>
          </ac:spMkLst>
        </pc:spChg>
      </pc:sldChg>
      <pc:sldChg chg="addSp delSp modSp add mod">
        <pc:chgData name="Jirayut Phothawilkiat" userId="377d1d9b-678a-47d3-abab-d54cd61b47aa" providerId="ADAL" clId="{9C11F69D-CE34-45E0-9802-26A1F77F75AD}" dt="2024-04-19T15:35:52.673" v="196" actId="1076"/>
        <pc:sldMkLst>
          <pc:docMk/>
          <pc:sldMk cId="942632483" sldId="258"/>
        </pc:sldMkLst>
        <pc:spChg chg="add mod">
          <ac:chgData name="Jirayut Phothawilkiat" userId="377d1d9b-678a-47d3-abab-d54cd61b47aa" providerId="ADAL" clId="{9C11F69D-CE34-45E0-9802-26A1F77F75AD}" dt="2024-04-19T15:23:54.433" v="88" actId="20577"/>
          <ac:spMkLst>
            <pc:docMk/>
            <pc:sldMk cId="942632483" sldId="258"/>
            <ac:spMk id="6" creationId="{5814265F-9213-9980-D41D-3AFEF2F8A3C4}"/>
          </ac:spMkLst>
        </pc:spChg>
        <pc:spChg chg="add mod">
          <ac:chgData name="Jirayut Phothawilkiat" userId="377d1d9b-678a-47d3-abab-d54cd61b47aa" providerId="ADAL" clId="{9C11F69D-CE34-45E0-9802-26A1F77F75AD}" dt="2024-04-19T15:35:25.132" v="189" actId="20577"/>
          <ac:spMkLst>
            <pc:docMk/>
            <pc:sldMk cId="942632483" sldId="258"/>
            <ac:spMk id="11" creationId="{0EC2B9A7-E775-9D08-9A1B-36FEA749F938}"/>
          </ac:spMkLst>
        </pc:spChg>
        <pc:picChg chg="add del mod">
          <ac:chgData name="Jirayut Phothawilkiat" userId="377d1d9b-678a-47d3-abab-d54cd61b47aa" providerId="ADAL" clId="{9C11F69D-CE34-45E0-9802-26A1F77F75AD}" dt="2024-04-19T15:11:44.002" v="13" actId="478"/>
          <ac:picMkLst>
            <pc:docMk/>
            <pc:sldMk cId="942632483" sldId="258"/>
            <ac:picMk id="3" creationId="{78F5184F-5A2F-CBB2-ACC6-18ECD8439E8C}"/>
          </ac:picMkLst>
        </pc:picChg>
        <pc:picChg chg="add del mod">
          <ac:chgData name="Jirayut Phothawilkiat" userId="377d1d9b-678a-47d3-abab-d54cd61b47aa" providerId="ADAL" clId="{9C11F69D-CE34-45E0-9802-26A1F77F75AD}" dt="2024-04-19T15:30:51.854" v="111" actId="478"/>
          <ac:picMkLst>
            <pc:docMk/>
            <pc:sldMk cId="942632483" sldId="258"/>
            <ac:picMk id="5" creationId="{EF38A9C4-8113-83EE-036B-D154BB090B5D}"/>
          </ac:picMkLst>
        </pc:picChg>
        <pc:picChg chg="add del">
          <ac:chgData name="Jirayut Phothawilkiat" userId="377d1d9b-678a-47d3-abab-d54cd61b47aa" providerId="ADAL" clId="{9C11F69D-CE34-45E0-9802-26A1F77F75AD}" dt="2024-04-19T15:30:56.028" v="113" actId="478"/>
          <ac:picMkLst>
            <pc:docMk/>
            <pc:sldMk cId="942632483" sldId="258"/>
            <ac:picMk id="8" creationId="{04419D6D-DCF5-657F-D865-685934E71DC2}"/>
          </ac:picMkLst>
        </pc:picChg>
        <pc:picChg chg="add mod">
          <ac:chgData name="Jirayut Phothawilkiat" userId="377d1d9b-678a-47d3-abab-d54cd61b47aa" providerId="ADAL" clId="{9C11F69D-CE34-45E0-9802-26A1F77F75AD}" dt="2024-04-19T15:35:52.673" v="196" actId="1076"/>
          <ac:picMkLst>
            <pc:docMk/>
            <pc:sldMk cId="942632483" sldId="258"/>
            <ac:picMk id="10" creationId="{D3B175ED-FBF8-E871-57C6-672E38C9EC06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6:01:11.230" v="484" actId="1076"/>
        <pc:sldMkLst>
          <pc:docMk/>
          <pc:sldMk cId="1978481048" sldId="259"/>
        </pc:sldMkLst>
        <pc:spChg chg="add mod">
          <ac:chgData name="Jirayut Phothawilkiat" userId="377d1d9b-678a-47d3-abab-d54cd61b47aa" providerId="ADAL" clId="{9C11F69D-CE34-45E0-9802-26A1F77F75AD}" dt="2024-04-19T15:23:58.459" v="90" actId="20577"/>
          <ac:spMkLst>
            <pc:docMk/>
            <pc:sldMk cId="1978481048" sldId="259"/>
            <ac:spMk id="4" creationId="{38B2058E-006D-9E43-B676-A457D3E69AC0}"/>
          </ac:spMkLst>
        </pc:spChg>
        <pc:spChg chg="add mod">
          <ac:chgData name="Jirayut Phothawilkiat" userId="377d1d9b-678a-47d3-abab-d54cd61b47aa" providerId="ADAL" clId="{9C11F69D-CE34-45E0-9802-26A1F77F75AD}" dt="2024-04-19T15:36:01.453" v="197"/>
          <ac:spMkLst>
            <pc:docMk/>
            <pc:sldMk cId="1978481048" sldId="259"/>
            <ac:spMk id="5" creationId="{E9E253A0-0E91-10A2-AC0A-7995859781C2}"/>
          </ac:spMkLst>
        </pc:spChg>
        <pc:spChg chg="add mod">
          <ac:chgData name="Jirayut Phothawilkiat" userId="377d1d9b-678a-47d3-abab-d54cd61b47aa" providerId="ADAL" clId="{9C11F69D-CE34-45E0-9802-26A1F77F75AD}" dt="2024-04-19T15:36:50.764" v="221" actId="20577"/>
          <ac:spMkLst>
            <pc:docMk/>
            <pc:sldMk cId="1978481048" sldId="259"/>
            <ac:spMk id="6" creationId="{D63FB832-B3D8-D48D-E432-AE51E29C4773}"/>
          </ac:spMkLst>
        </pc:spChg>
        <pc:picChg chg="add mod">
          <ac:chgData name="Jirayut Phothawilkiat" userId="377d1d9b-678a-47d3-abab-d54cd61b47aa" providerId="ADAL" clId="{9C11F69D-CE34-45E0-9802-26A1F77F75AD}" dt="2024-04-19T16:01:11.230" v="484" actId="1076"/>
          <ac:picMkLst>
            <pc:docMk/>
            <pc:sldMk cId="1978481048" sldId="259"/>
            <ac:picMk id="3" creationId="{DFF97EEE-DA73-FB31-560C-A5317F6EC972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7:18.552" v="231" actId="1076"/>
        <pc:sldMkLst>
          <pc:docMk/>
          <pc:sldMk cId="367910129" sldId="260"/>
        </pc:sldMkLst>
        <pc:spChg chg="add mod">
          <ac:chgData name="Jirayut Phothawilkiat" userId="377d1d9b-678a-47d3-abab-d54cd61b47aa" providerId="ADAL" clId="{9C11F69D-CE34-45E0-9802-26A1F77F75AD}" dt="2024-04-19T15:24:04.443" v="92" actId="20577"/>
          <ac:spMkLst>
            <pc:docMk/>
            <pc:sldMk cId="367910129" sldId="260"/>
            <ac:spMk id="4" creationId="{4F138B03-FF5E-43AF-E1FF-19AA629F1B09}"/>
          </ac:spMkLst>
        </pc:spChg>
        <pc:spChg chg="add mod">
          <ac:chgData name="Jirayut Phothawilkiat" userId="377d1d9b-678a-47d3-abab-d54cd61b47aa" providerId="ADAL" clId="{9C11F69D-CE34-45E0-9802-26A1F77F75AD}" dt="2024-04-19T15:37:11.491" v="229" actId="20577"/>
          <ac:spMkLst>
            <pc:docMk/>
            <pc:sldMk cId="367910129" sldId="260"/>
            <ac:spMk id="5" creationId="{0F5A74A2-CA70-B673-FEAD-88D6453F4AB0}"/>
          </ac:spMkLst>
        </pc:spChg>
        <pc:picChg chg="add mod">
          <ac:chgData name="Jirayut Phothawilkiat" userId="377d1d9b-678a-47d3-abab-d54cd61b47aa" providerId="ADAL" clId="{9C11F69D-CE34-45E0-9802-26A1F77F75AD}" dt="2024-04-19T15:37:18.552" v="231" actId="1076"/>
          <ac:picMkLst>
            <pc:docMk/>
            <pc:sldMk cId="367910129" sldId="260"/>
            <ac:picMk id="3" creationId="{131F4C2F-8347-68E3-66AA-782E4D4C8C4F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7:46.923" v="245" actId="1076"/>
        <pc:sldMkLst>
          <pc:docMk/>
          <pc:sldMk cId="2050740203" sldId="261"/>
        </pc:sldMkLst>
        <pc:spChg chg="add mod">
          <ac:chgData name="Jirayut Phothawilkiat" userId="377d1d9b-678a-47d3-abab-d54cd61b47aa" providerId="ADAL" clId="{9C11F69D-CE34-45E0-9802-26A1F77F75AD}" dt="2024-04-19T15:24:14.086" v="96" actId="20577"/>
          <ac:spMkLst>
            <pc:docMk/>
            <pc:sldMk cId="2050740203" sldId="261"/>
            <ac:spMk id="4" creationId="{13D8FFD8-E114-535F-6D7F-7602F2E5E483}"/>
          </ac:spMkLst>
        </pc:spChg>
        <pc:spChg chg="add mod">
          <ac:chgData name="Jirayut Phothawilkiat" userId="377d1d9b-678a-47d3-abab-d54cd61b47aa" providerId="ADAL" clId="{9C11F69D-CE34-45E0-9802-26A1F77F75AD}" dt="2024-04-19T15:37:31.157" v="241" actId="20577"/>
          <ac:spMkLst>
            <pc:docMk/>
            <pc:sldMk cId="2050740203" sldId="261"/>
            <ac:spMk id="5" creationId="{6521C9A2-4542-BCAB-2212-5DD0226AA3D6}"/>
          </ac:spMkLst>
        </pc:spChg>
        <pc:picChg chg="add mod">
          <ac:chgData name="Jirayut Phothawilkiat" userId="377d1d9b-678a-47d3-abab-d54cd61b47aa" providerId="ADAL" clId="{9C11F69D-CE34-45E0-9802-26A1F77F75AD}" dt="2024-04-19T15:37:46.923" v="245" actId="1076"/>
          <ac:picMkLst>
            <pc:docMk/>
            <pc:sldMk cId="2050740203" sldId="261"/>
            <ac:picMk id="3" creationId="{2EF2972F-4163-563D-792E-80D3C634BC00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8:22.337" v="270" actId="1076"/>
        <pc:sldMkLst>
          <pc:docMk/>
          <pc:sldMk cId="489752955" sldId="262"/>
        </pc:sldMkLst>
        <pc:spChg chg="add mod">
          <ac:chgData name="Jirayut Phothawilkiat" userId="377d1d9b-678a-47d3-abab-d54cd61b47aa" providerId="ADAL" clId="{9C11F69D-CE34-45E0-9802-26A1F77F75AD}" dt="2024-04-19T15:24:20.413" v="98" actId="20577"/>
          <ac:spMkLst>
            <pc:docMk/>
            <pc:sldMk cId="489752955" sldId="262"/>
            <ac:spMk id="4" creationId="{BA557FDB-BE10-1B1A-7185-10478A19091F}"/>
          </ac:spMkLst>
        </pc:spChg>
        <pc:spChg chg="add mod">
          <ac:chgData name="Jirayut Phothawilkiat" userId="377d1d9b-678a-47d3-abab-d54cd61b47aa" providerId="ADAL" clId="{9C11F69D-CE34-45E0-9802-26A1F77F75AD}" dt="2024-04-19T15:38:11.110" v="268" actId="20577"/>
          <ac:spMkLst>
            <pc:docMk/>
            <pc:sldMk cId="489752955" sldId="262"/>
            <ac:spMk id="5" creationId="{27CD6C53-A106-8186-676D-6B055A5C3CAD}"/>
          </ac:spMkLst>
        </pc:spChg>
        <pc:picChg chg="add mod">
          <ac:chgData name="Jirayut Phothawilkiat" userId="377d1d9b-678a-47d3-abab-d54cd61b47aa" providerId="ADAL" clId="{9C11F69D-CE34-45E0-9802-26A1F77F75AD}" dt="2024-04-19T15:38:22.337" v="270" actId="1076"/>
          <ac:picMkLst>
            <pc:docMk/>
            <pc:sldMk cId="489752955" sldId="262"/>
            <ac:picMk id="3" creationId="{C6B85D5C-ED72-99DB-0167-32F558A920D9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8:48.202" v="286" actId="1076"/>
        <pc:sldMkLst>
          <pc:docMk/>
          <pc:sldMk cId="667543355" sldId="263"/>
        </pc:sldMkLst>
        <pc:spChg chg="add mod">
          <ac:chgData name="Jirayut Phothawilkiat" userId="377d1d9b-678a-47d3-abab-d54cd61b47aa" providerId="ADAL" clId="{9C11F69D-CE34-45E0-9802-26A1F77F75AD}" dt="2024-04-19T15:24:26.413" v="100" actId="20577"/>
          <ac:spMkLst>
            <pc:docMk/>
            <pc:sldMk cId="667543355" sldId="263"/>
            <ac:spMk id="4" creationId="{E4B60041-ACC5-974D-D243-6C385A5529AF}"/>
          </ac:spMkLst>
        </pc:spChg>
        <pc:spChg chg="add mod">
          <ac:chgData name="Jirayut Phothawilkiat" userId="377d1d9b-678a-47d3-abab-d54cd61b47aa" providerId="ADAL" clId="{9C11F69D-CE34-45E0-9802-26A1F77F75AD}" dt="2024-04-19T15:38:43.483" v="285" actId="20577"/>
          <ac:spMkLst>
            <pc:docMk/>
            <pc:sldMk cId="667543355" sldId="263"/>
            <ac:spMk id="5" creationId="{AEE70E60-98BC-72AC-9929-72CA6D927AE2}"/>
          </ac:spMkLst>
        </pc:spChg>
        <pc:picChg chg="add mod">
          <ac:chgData name="Jirayut Phothawilkiat" userId="377d1d9b-678a-47d3-abab-d54cd61b47aa" providerId="ADAL" clId="{9C11F69D-CE34-45E0-9802-26A1F77F75AD}" dt="2024-04-19T15:38:48.202" v="286" actId="1076"/>
          <ac:picMkLst>
            <pc:docMk/>
            <pc:sldMk cId="667543355" sldId="263"/>
            <ac:picMk id="3" creationId="{C046A252-6070-74EC-C5E0-DD7753A77896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9:18.435" v="305" actId="1076"/>
        <pc:sldMkLst>
          <pc:docMk/>
          <pc:sldMk cId="982277753" sldId="264"/>
        </pc:sldMkLst>
        <pc:spChg chg="add mod">
          <ac:chgData name="Jirayut Phothawilkiat" userId="377d1d9b-678a-47d3-abab-d54cd61b47aa" providerId="ADAL" clId="{9C11F69D-CE34-45E0-9802-26A1F77F75AD}" dt="2024-04-19T15:24:34.871" v="104" actId="20577"/>
          <ac:spMkLst>
            <pc:docMk/>
            <pc:sldMk cId="982277753" sldId="264"/>
            <ac:spMk id="4" creationId="{6F568353-C51D-FB3E-383B-41629AAB2277}"/>
          </ac:spMkLst>
        </pc:spChg>
        <pc:spChg chg="add mod">
          <ac:chgData name="Jirayut Phothawilkiat" userId="377d1d9b-678a-47d3-abab-d54cd61b47aa" providerId="ADAL" clId="{9C11F69D-CE34-45E0-9802-26A1F77F75AD}" dt="2024-04-19T15:39:06.460" v="304" actId="20577"/>
          <ac:spMkLst>
            <pc:docMk/>
            <pc:sldMk cId="982277753" sldId="264"/>
            <ac:spMk id="5" creationId="{3003A8B6-A8A0-7D2F-4A0C-F3C04FBE2274}"/>
          </ac:spMkLst>
        </pc:spChg>
        <pc:picChg chg="add mod">
          <ac:chgData name="Jirayut Phothawilkiat" userId="377d1d9b-678a-47d3-abab-d54cd61b47aa" providerId="ADAL" clId="{9C11F69D-CE34-45E0-9802-26A1F77F75AD}" dt="2024-04-19T15:39:18.435" v="305" actId="1076"/>
          <ac:picMkLst>
            <pc:docMk/>
            <pc:sldMk cId="982277753" sldId="264"/>
            <ac:picMk id="3" creationId="{6F2142F9-CECC-2E56-7FB2-A7BDB71BD21F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39:40.206" v="327" actId="1076"/>
        <pc:sldMkLst>
          <pc:docMk/>
          <pc:sldMk cId="1492219135" sldId="265"/>
        </pc:sldMkLst>
        <pc:spChg chg="add mod">
          <ac:chgData name="Jirayut Phothawilkiat" userId="377d1d9b-678a-47d3-abab-d54cd61b47aa" providerId="ADAL" clId="{9C11F69D-CE34-45E0-9802-26A1F77F75AD}" dt="2024-04-19T15:24:39.782" v="106" actId="20577"/>
          <ac:spMkLst>
            <pc:docMk/>
            <pc:sldMk cId="1492219135" sldId="265"/>
            <ac:spMk id="4" creationId="{7BDA6D5C-ADFF-87D4-C40E-604C87916817}"/>
          </ac:spMkLst>
        </pc:spChg>
        <pc:spChg chg="add mod">
          <ac:chgData name="Jirayut Phothawilkiat" userId="377d1d9b-678a-47d3-abab-d54cd61b47aa" providerId="ADAL" clId="{9C11F69D-CE34-45E0-9802-26A1F77F75AD}" dt="2024-04-19T15:39:36.423" v="326" actId="20577"/>
          <ac:spMkLst>
            <pc:docMk/>
            <pc:sldMk cId="1492219135" sldId="265"/>
            <ac:spMk id="5" creationId="{BF1916FA-C8FC-529D-D2B5-CBBEED64DE9D}"/>
          </ac:spMkLst>
        </pc:spChg>
        <pc:picChg chg="add mod">
          <ac:chgData name="Jirayut Phothawilkiat" userId="377d1d9b-678a-47d3-abab-d54cd61b47aa" providerId="ADAL" clId="{9C11F69D-CE34-45E0-9802-26A1F77F75AD}" dt="2024-04-19T15:39:40.206" v="327" actId="1076"/>
          <ac:picMkLst>
            <pc:docMk/>
            <pc:sldMk cId="1492219135" sldId="265"/>
            <ac:picMk id="3" creationId="{04F1CCB9-EE5D-ACCE-F300-42D612C8F001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40:29.745" v="350" actId="1076"/>
        <pc:sldMkLst>
          <pc:docMk/>
          <pc:sldMk cId="2936513065" sldId="266"/>
        </pc:sldMkLst>
        <pc:spChg chg="add mod">
          <ac:chgData name="Jirayut Phothawilkiat" userId="377d1d9b-678a-47d3-abab-d54cd61b47aa" providerId="ADAL" clId="{9C11F69D-CE34-45E0-9802-26A1F77F75AD}" dt="2024-04-19T15:24:50.113" v="108" actId="20577"/>
          <ac:spMkLst>
            <pc:docMk/>
            <pc:sldMk cId="2936513065" sldId="266"/>
            <ac:spMk id="4" creationId="{5E6FF9F6-7D52-BEC2-65C3-9A2A2CAF8FA3}"/>
          </ac:spMkLst>
        </pc:spChg>
        <pc:spChg chg="add mod">
          <ac:chgData name="Jirayut Phothawilkiat" userId="377d1d9b-678a-47d3-abab-d54cd61b47aa" providerId="ADAL" clId="{9C11F69D-CE34-45E0-9802-26A1F77F75AD}" dt="2024-04-19T15:40:21.287" v="348" actId="20577"/>
          <ac:spMkLst>
            <pc:docMk/>
            <pc:sldMk cId="2936513065" sldId="266"/>
            <ac:spMk id="5" creationId="{78673105-673B-F836-B9EC-AF9FCC952889}"/>
          </ac:spMkLst>
        </pc:spChg>
        <pc:picChg chg="add mod">
          <ac:chgData name="Jirayut Phothawilkiat" userId="377d1d9b-678a-47d3-abab-d54cd61b47aa" providerId="ADAL" clId="{9C11F69D-CE34-45E0-9802-26A1F77F75AD}" dt="2024-04-19T15:40:29.745" v="350" actId="1076"/>
          <ac:picMkLst>
            <pc:docMk/>
            <pc:sldMk cId="2936513065" sldId="266"/>
            <ac:picMk id="3" creationId="{D56411B1-E6A3-047B-A076-F4CE7186A209}"/>
          </ac:picMkLst>
        </pc:picChg>
      </pc:sldChg>
      <pc:sldChg chg="addSp modSp add mod">
        <pc:chgData name="Jirayut Phothawilkiat" userId="377d1d9b-678a-47d3-abab-d54cd61b47aa" providerId="ADAL" clId="{9C11F69D-CE34-45E0-9802-26A1F77F75AD}" dt="2024-04-19T15:48:29.163" v="462" actId="1076"/>
        <pc:sldMkLst>
          <pc:docMk/>
          <pc:sldMk cId="9958844" sldId="267"/>
        </pc:sldMkLst>
        <pc:spChg chg="add mod">
          <ac:chgData name="Jirayut Phothawilkiat" userId="377d1d9b-678a-47d3-abab-d54cd61b47aa" providerId="ADAL" clId="{9C11F69D-CE34-45E0-9802-26A1F77F75AD}" dt="2024-04-19T15:48:29.163" v="462" actId="1076"/>
          <ac:spMkLst>
            <pc:docMk/>
            <pc:sldMk cId="9958844" sldId="267"/>
            <ac:spMk id="3" creationId="{2148CAA8-1820-CF0C-6B28-5A425086A716}"/>
          </ac:spMkLst>
        </pc:spChg>
        <pc:spChg chg="add mod">
          <ac:chgData name="Jirayut Phothawilkiat" userId="377d1d9b-678a-47d3-abab-d54cd61b47aa" providerId="ADAL" clId="{9C11F69D-CE34-45E0-9802-26A1F77F75AD}" dt="2024-04-19T15:24:56.600" v="110" actId="20577"/>
          <ac:spMkLst>
            <pc:docMk/>
            <pc:sldMk cId="9958844" sldId="267"/>
            <ac:spMk id="4" creationId="{567A2A72-6EC4-7021-8792-E3F47E5D7F89}"/>
          </ac:spMkLst>
        </pc:spChg>
        <pc:spChg chg="add mod">
          <ac:chgData name="Jirayut Phothawilkiat" userId="377d1d9b-678a-47d3-abab-d54cd61b47aa" providerId="ADAL" clId="{9C11F69D-CE34-45E0-9802-26A1F77F75AD}" dt="2024-04-19T15:48:29.163" v="462" actId="1076"/>
          <ac:spMkLst>
            <pc:docMk/>
            <pc:sldMk cId="9958844" sldId="267"/>
            <ac:spMk id="5" creationId="{2AE3B0FE-9AAE-6521-220C-838A31A59E0D}"/>
          </ac:spMkLst>
        </pc:spChg>
        <pc:spChg chg="add mod">
          <ac:chgData name="Jirayut Phothawilkiat" userId="377d1d9b-678a-47d3-abab-d54cd61b47aa" providerId="ADAL" clId="{9C11F69D-CE34-45E0-9802-26A1F77F75AD}" dt="2024-04-19T15:48:29.163" v="462" actId="1076"/>
          <ac:spMkLst>
            <pc:docMk/>
            <pc:sldMk cId="9958844" sldId="267"/>
            <ac:spMk id="6" creationId="{4C72DB4C-5DAE-4C1D-71DE-53DB52BF9F8C}"/>
          </ac:spMkLst>
        </pc:spChg>
        <pc:spChg chg="add mod">
          <ac:chgData name="Jirayut Phothawilkiat" userId="377d1d9b-678a-47d3-abab-d54cd61b47aa" providerId="ADAL" clId="{9C11F69D-CE34-45E0-9802-26A1F77F75AD}" dt="2024-04-19T15:48:29.163" v="462" actId="1076"/>
          <ac:spMkLst>
            <pc:docMk/>
            <pc:sldMk cId="9958844" sldId="267"/>
            <ac:spMk id="7" creationId="{CE8301A5-723D-0340-6341-A08FF3EF5B13}"/>
          </ac:spMkLst>
        </pc:spChg>
        <pc:spChg chg="add mod">
          <ac:chgData name="Jirayut Phothawilkiat" userId="377d1d9b-678a-47d3-abab-d54cd61b47aa" providerId="ADAL" clId="{9C11F69D-CE34-45E0-9802-26A1F77F75AD}" dt="2024-04-19T15:48:29.163" v="462" actId="1076"/>
          <ac:spMkLst>
            <pc:docMk/>
            <pc:sldMk cId="9958844" sldId="267"/>
            <ac:spMk id="8" creationId="{E09FFAAA-7C14-0569-8D4E-0234266654A2}"/>
          </ac:spMkLst>
        </pc:spChg>
        <pc:spChg chg="add mod">
          <ac:chgData name="Jirayut Phothawilkiat" userId="377d1d9b-678a-47d3-abab-d54cd61b47aa" providerId="ADAL" clId="{9C11F69D-CE34-45E0-9802-26A1F77F75AD}" dt="2024-04-19T15:48:16.756" v="461" actId="1076"/>
          <ac:spMkLst>
            <pc:docMk/>
            <pc:sldMk cId="9958844" sldId="267"/>
            <ac:spMk id="9" creationId="{3C752C78-CA56-EE55-3275-A6741C1F56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5EC9EE-25D6-AB56-CC1B-27C72EE2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3E552D8-98CC-54C3-3164-E32DBB634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90B900-C426-5B6D-8449-A7BD593F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9454041-22BF-AE23-3CEA-176C295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2E4AA5-A737-F019-F77A-2ECE9D79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CB1EEA-9B29-F33D-CBD5-5AAF89FD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F9ABC6-FC9C-50B5-144B-C80E07A6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1DCBB6E-C379-A0AF-7066-AAA5C3D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3EECC6-4F88-6358-2052-BA72E06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214BC8-9954-A74D-1E44-FEE92C7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C89D212-705B-C470-5966-EAD18EBB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DB86F-50B9-E150-3EFD-A06B22DA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DA4C9E-535C-D601-47CA-E4DBDD6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B361F7-31AA-B401-44A1-788859E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229A1B-86EC-7161-8ADF-42C223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3C2AD9-D2E2-64A7-2267-C1AD012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DDC02E7-C93F-EE35-BEF8-05003490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EE3E316-698F-F884-F6DD-77DFFF4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ED033F-2645-A706-7562-2382C4A9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C71C249-5F33-CE2E-7D2B-FA35981B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BB7599-8264-E638-EA4B-AA86A68C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DA1D8-9094-91B4-68D0-07EA8E3C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43C4AD-0D50-63F1-7AFC-C73A3141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EB2BF1-35D1-C82C-D431-03071435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093336-690E-8120-2A1B-3F7A580A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8A3A00-DDA6-B2DC-F7F0-6CA156A0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D356D7A-7AC1-F2F7-21CA-5B20EC31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B2EBA12-8218-34B4-588B-129924AB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B4586A9-1470-DCB4-A3DD-EF3AA452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E31B4F4-F409-F89C-E668-955E4624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F0B773B-16F7-46AE-89E5-535A599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149330-7FD6-81FB-5B9C-79371321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9B20FA-59FF-5CD5-1AC7-A806D1DB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DD26766-6277-3DB1-51CE-5AB32F73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57EF42C-4FC8-22A5-55C9-56AB198F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D8F30A8-022F-769C-16CB-C2914FFD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86199BB-74FA-2223-2B57-F1CCA86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2DD9CF6-8179-25B1-F635-9A13BFD3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8481B0FE-AE4E-2D1D-CA62-36E9B39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B4C8FB-56D6-A18E-1706-65954BFB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D2A7E53-4DA8-17EE-7439-A3974459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230502B-E541-789D-7975-CADBE1F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C7E9E77-84FD-C846-C7F7-7293E12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64FA5EF-4FAA-5671-E982-395C86EB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E265A40-CE6D-9717-6126-B7A4CD87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522640C-6947-102A-3850-3117A662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D606E5-97AF-10F7-F30A-CD723AB0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80D9E8C-7122-0A48-0E1A-68D4753B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39E24D1-A4E2-29A0-5E13-D8AF1948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4D04E57-A2F5-D98B-E227-AFA58F9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54B1A37-E315-2E22-F6C1-F7E27E48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4D4928A-ADAA-BA1A-CA60-5C6D3E56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08F70D-E6FB-4776-FA5F-9232E3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109C831-73AF-A701-484B-C47A1134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DFE79D3-2402-D23F-3418-995906D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90DF03-9D27-85D3-E505-83E7A871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1333A15-0E0A-DB73-0A7E-8C9A287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9EFBA5-91DD-E250-365A-A67FB24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51AD13B-A767-5426-E377-E234C4E1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637090E-1A56-CA18-FB1A-D2123234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2FE8FE-F77B-8BF8-963F-B34AD91C7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4F52-99CA-43D9-ABD8-A32D60373E0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551A3-352F-624F-9064-E4AA270A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E6EC2C7-278C-879C-486B-0226AC298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6AFF-727D-41C5-80C1-D7F08E85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2B3D987-83A0-0CD6-4FCE-86B7C46232CC}"/>
              </a:ext>
            </a:extLst>
          </p:cNvPr>
          <p:cNvSpPr txBox="1"/>
          <p:nvPr/>
        </p:nvSpPr>
        <p:spPr>
          <a:xfrm>
            <a:off x="2325125" y="1566952"/>
            <a:ext cx="75417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err="1"/>
              <a:t>DentService</a:t>
            </a:r>
            <a:endParaRPr lang="en-US" sz="11500" b="1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BFC7165-25D7-74E7-41D6-0D5CE9EE45B9}"/>
              </a:ext>
            </a:extLst>
          </p:cNvPr>
          <p:cNvSpPr txBox="1"/>
          <p:nvPr/>
        </p:nvSpPr>
        <p:spPr>
          <a:xfrm>
            <a:off x="3180072" y="3368040"/>
            <a:ext cx="5831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6432022721 </a:t>
            </a:r>
            <a:r>
              <a:rPr lang="en-US" sz="3200" dirty="0" err="1"/>
              <a:t>Jirayut</a:t>
            </a:r>
            <a:r>
              <a:rPr lang="en-US" sz="3200" dirty="0"/>
              <a:t> </a:t>
            </a:r>
            <a:r>
              <a:rPr lang="en-US" sz="3200" dirty="0" err="1"/>
              <a:t>Phothawilkiat</a:t>
            </a:r>
            <a:endParaRPr lang="en-US" sz="3200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DE25388-F283-E29A-1A02-50B15ACB9EA3}"/>
              </a:ext>
            </a:extLst>
          </p:cNvPr>
          <p:cNvSpPr txBox="1"/>
          <p:nvPr/>
        </p:nvSpPr>
        <p:spPr>
          <a:xfrm>
            <a:off x="11492889" y="6213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882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4F1CCB9-EE5D-ACCE-F300-42D612C8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075026"/>
            <a:ext cx="10582275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BDA6D5C-ADFF-87D4-C40E-604C87916817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F1916FA-C8FC-529D-D2B5-CBBEED64DE9D}"/>
              </a:ext>
            </a:extLst>
          </p:cNvPr>
          <p:cNvSpPr txBox="1"/>
          <p:nvPr/>
        </p:nvSpPr>
        <p:spPr>
          <a:xfrm>
            <a:off x="363894" y="223935"/>
            <a:ext cx="760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Delete Booking (DELETE)</a:t>
            </a:r>
          </a:p>
        </p:txBody>
      </p:sp>
    </p:spTree>
    <p:extLst>
      <p:ext uri="{BB962C8B-B14F-4D97-AF65-F5344CB8AC3E}">
        <p14:creationId xmlns:p14="http://schemas.microsoft.com/office/powerpoint/2010/main" val="149221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56411B1-E6A3-047B-A076-F4CE7186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0" y="1104900"/>
            <a:ext cx="7739839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E6FF9F6-7D52-BEC2-65C3-9A2A2CAF8FA3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8673105-673B-F836-B9EC-AF9FCC952889}"/>
              </a:ext>
            </a:extLst>
          </p:cNvPr>
          <p:cNvSpPr txBox="1"/>
          <p:nvPr/>
        </p:nvSpPr>
        <p:spPr>
          <a:xfrm>
            <a:off x="363894" y="223935"/>
            <a:ext cx="7063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Get All Booking (GET)</a:t>
            </a:r>
          </a:p>
        </p:txBody>
      </p:sp>
    </p:spTree>
    <p:extLst>
      <p:ext uri="{BB962C8B-B14F-4D97-AF65-F5344CB8AC3E}">
        <p14:creationId xmlns:p14="http://schemas.microsoft.com/office/powerpoint/2010/main" val="293651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148CAA8-1820-CF0C-6B28-5A425086A716}"/>
              </a:ext>
            </a:extLst>
          </p:cNvPr>
          <p:cNvSpPr txBox="1"/>
          <p:nvPr/>
        </p:nvSpPr>
        <p:spPr>
          <a:xfrm>
            <a:off x="3468842" y="259835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https://github.com/JirayutP/Dentist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67A2A72-6EC4-7021-8792-E3F47E5D7F89}"/>
              </a:ext>
            </a:extLst>
          </p:cNvPr>
          <p:cNvSpPr txBox="1"/>
          <p:nvPr/>
        </p:nvSpPr>
        <p:spPr>
          <a:xfrm>
            <a:off x="11492889" y="6201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AE3B0FE-9AAE-6521-220C-838A31A59E0D}"/>
              </a:ext>
            </a:extLst>
          </p:cNvPr>
          <p:cNvSpPr txBox="1"/>
          <p:nvPr/>
        </p:nvSpPr>
        <p:spPr>
          <a:xfrm>
            <a:off x="1227197" y="2500605"/>
            <a:ext cx="223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GitHub Link: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C72DB4C-5DAE-4C1D-71DE-53DB52BF9F8C}"/>
              </a:ext>
            </a:extLst>
          </p:cNvPr>
          <p:cNvSpPr txBox="1"/>
          <p:nvPr/>
        </p:nvSpPr>
        <p:spPr>
          <a:xfrm>
            <a:off x="3662287" y="478058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https://github.com/JirayutP/Dentist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E8301A5-723D-0340-6341-A08FF3EF5B13}"/>
              </a:ext>
            </a:extLst>
          </p:cNvPr>
          <p:cNvSpPr txBox="1"/>
          <p:nvPr/>
        </p:nvSpPr>
        <p:spPr>
          <a:xfrm>
            <a:off x="1227197" y="4110135"/>
            <a:ext cx="243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Youtube</a:t>
            </a:r>
            <a:r>
              <a:rPr lang="en-US" sz="3200" dirty="0"/>
              <a:t> Link: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09FFAAA-7C14-0569-8D4E-0234266654A2}"/>
              </a:ext>
            </a:extLst>
          </p:cNvPr>
          <p:cNvSpPr txBox="1"/>
          <p:nvPr/>
        </p:nvSpPr>
        <p:spPr>
          <a:xfrm>
            <a:off x="3662287" y="4204574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(Describe additional requirement)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C752C78-CA56-EE55-3275-A6741C1F56B7}"/>
              </a:ext>
            </a:extLst>
          </p:cNvPr>
          <p:cNvSpPr txBox="1"/>
          <p:nvPr/>
        </p:nvSpPr>
        <p:spPr>
          <a:xfrm>
            <a:off x="835311" y="741732"/>
            <a:ext cx="597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Source Code and Video</a:t>
            </a:r>
          </a:p>
        </p:txBody>
      </p:sp>
    </p:spTree>
    <p:extLst>
      <p:ext uri="{BB962C8B-B14F-4D97-AF65-F5344CB8AC3E}">
        <p14:creationId xmlns:p14="http://schemas.microsoft.com/office/powerpoint/2010/main" val="99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9A1D08D-39FE-183C-41C2-072FE489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90" y="0"/>
            <a:ext cx="2249248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96DFD2C-8546-0EDD-42C8-CA552B84EFDB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ECF3C75-9B72-18FD-0C80-D04338AA9745}"/>
              </a:ext>
            </a:extLst>
          </p:cNvPr>
          <p:cNvSpPr txBox="1"/>
          <p:nvPr/>
        </p:nvSpPr>
        <p:spPr>
          <a:xfrm>
            <a:off x="363894" y="223935"/>
            <a:ext cx="4057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UML Use Case Diagram</a:t>
            </a: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F8E47781-33E9-61E9-32CC-8F68FEF2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99" y="1439217"/>
            <a:ext cx="1943100" cy="1914525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3FF93946-C582-3210-4B19-012FBBA0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674" y="525995"/>
            <a:ext cx="3152775" cy="1552575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45A8CE52-EC0A-2BAC-E26D-2C23F6981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24" y="2078570"/>
            <a:ext cx="4048125" cy="2381250"/>
          </a:xfrm>
          <a:prstGeom prst="rect">
            <a:avLst/>
          </a:prstGeom>
        </p:spPr>
      </p:pic>
      <p:pic>
        <p:nvPicPr>
          <p:cNvPr id="25" name="รูปภาพ 24">
            <a:extLst>
              <a:ext uri="{FF2B5EF4-FFF2-40B4-BE49-F238E27FC236}">
                <a16:creationId xmlns:a16="http://schemas.microsoft.com/office/drawing/2014/main" id="{5C44E818-E588-39E4-B3CE-3D25830E8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474" y="4461520"/>
            <a:ext cx="627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814265F-9213-9980-D41D-3AFEF2F8A3C4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3B175ED-FBF8-E871-57C6-672E38C9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33" y="734065"/>
            <a:ext cx="6158734" cy="6056174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EC2B9A7-E775-9D08-9A1B-36FEA749F938}"/>
              </a:ext>
            </a:extLst>
          </p:cNvPr>
          <p:cNvSpPr txBox="1"/>
          <p:nvPr/>
        </p:nvSpPr>
        <p:spPr>
          <a:xfrm>
            <a:off x="363894" y="223935"/>
            <a:ext cx="4674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Diagram: UML Profile</a:t>
            </a:r>
          </a:p>
        </p:txBody>
      </p:sp>
    </p:spTree>
    <p:extLst>
      <p:ext uri="{BB962C8B-B14F-4D97-AF65-F5344CB8AC3E}">
        <p14:creationId xmlns:p14="http://schemas.microsoft.com/office/powerpoint/2010/main" val="9426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FF97EEE-DA73-FB31-560C-A5317F6E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61" y="1168014"/>
            <a:ext cx="8210277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8B2058E-006D-9E43-B676-A457D3E69AC0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63FB832-B3D8-D48D-E432-AE51E29C4773}"/>
              </a:ext>
            </a:extLst>
          </p:cNvPr>
          <p:cNvSpPr txBox="1"/>
          <p:nvPr/>
        </p:nvSpPr>
        <p:spPr>
          <a:xfrm>
            <a:off x="363894" y="223935"/>
            <a:ext cx="605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Register (POST)</a:t>
            </a:r>
          </a:p>
        </p:txBody>
      </p:sp>
    </p:spTree>
    <p:extLst>
      <p:ext uri="{BB962C8B-B14F-4D97-AF65-F5344CB8AC3E}">
        <p14:creationId xmlns:p14="http://schemas.microsoft.com/office/powerpoint/2010/main" val="19784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31F4C2F-8347-68E3-66AA-782E4D4C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52" y="1100822"/>
            <a:ext cx="8434296" cy="546605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F138B03-FF5E-43AF-E1FF-19AA629F1B09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F5A74A2-CA70-B673-FEAD-88D6453F4AB0}"/>
              </a:ext>
            </a:extLst>
          </p:cNvPr>
          <p:cNvSpPr txBox="1"/>
          <p:nvPr/>
        </p:nvSpPr>
        <p:spPr>
          <a:xfrm>
            <a:off x="363894" y="223935"/>
            <a:ext cx="5610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Login (POST)</a:t>
            </a:r>
          </a:p>
        </p:txBody>
      </p:sp>
    </p:spTree>
    <p:extLst>
      <p:ext uri="{BB962C8B-B14F-4D97-AF65-F5344CB8AC3E}">
        <p14:creationId xmlns:p14="http://schemas.microsoft.com/office/powerpoint/2010/main" val="3679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EF2972F-4163-563D-792E-80D3C634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092282"/>
            <a:ext cx="8715379" cy="528985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3D8FFD8-E114-535F-6D7F-7602F2E5E483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521C9A2-4542-BCAB-2212-5DD0226AA3D6}"/>
              </a:ext>
            </a:extLst>
          </p:cNvPr>
          <p:cNvSpPr txBox="1"/>
          <p:nvPr/>
        </p:nvSpPr>
        <p:spPr>
          <a:xfrm>
            <a:off x="363894" y="223935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Logout (GET)</a:t>
            </a:r>
          </a:p>
        </p:txBody>
      </p:sp>
    </p:spTree>
    <p:extLst>
      <p:ext uri="{BB962C8B-B14F-4D97-AF65-F5344CB8AC3E}">
        <p14:creationId xmlns:p14="http://schemas.microsoft.com/office/powerpoint/2010/main" val="20507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6B85D5C-ED72-99DB-0167-32F558A9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67" y="1111018"/>
            <a:ext cx="7451466" cy="5459933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557FDB-BE10-1B1A-7185-10478A19091F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CD6C53-A106-8186-676D-6B055A5C3CAD}"/>
              </a:ext>
            </a:extLst>
          </p:cNvPr>
          <p:cNvSpPr txBox="1"/>
          <p:nvPr/>
        </p:nvSpPr>
        <p:spPr>
          <a:xfrm>
            <a:off x="363894" y="223935"/>
            <a:ext cx="691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Get All Dentist (GET)</a:t>
            </a:r>
          </a:p>
        </p:txBody>
      </p:sp>
    </p:spTree>
    <p:extLst>
      <p:ext uri="{BB962C8B-B14F-4D97-AF65-F5344CB8AC3E}">
        <p14:creationId xmlns:p14="http://schemas.microsoft.com/office/powerpoint/2010/main" val="4897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046A252-6070-74EC-C5E0-DD7753A7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890360"/>
            <a:ext cx="8867775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4B60041-ACC5-974D-D243-6C385A5529AF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EE70E60-98BC-72AC-9929-72CA6D927AE2}"/>
              </a:ext>
            </a:extLst>
          </p:cNvPr>
          <p:cNvSpPr txBox="1"/>
          <p:nvPr/>
        </p:nvSpPr>
        <p:spPr>
          <a:xfrm>
            <a:off x="363894" y="223935"/>
            <a:ext cx="724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Create Booking (POST)</a:t>
            </a:r>
          </a:p>
        </p:txBody>
      </p:sp>
    </p:spTree>
    <p:extLst>
      <p:ext uri="{BB962C8B-B14F-4D97-AF65-F5344CB8AC3E}">
        <p14:creationId xmlns:p14="http://schemas.microsoft.com/office/powerpoint/2010/main" val="6675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F2142F9-CECC-2E56-7FB2-A7BDB71B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890360"/>
            <a:ext cx="11601450" cy="549592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F568353-C51D-FB3E-383B-41629AAB2277}"/>
              </a:ext>
            </a:extLst>
          </p:cNvPr>
          <p:cNvSpPr txBox="1"/>
          <p:nvPr/>
        </p:nvSpPr>
        <p:spPr>
          <a:xfrm>
            <a:off x="11492889" y="620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003A8B6-A8A0-7D2F-4A0C-F3C04FBE2274}"/>
              </a:ext>
            </a:extLst>
          </p:cNvPr>
          <p:cNvSpPr txBox="1"/>
          <p:nvPr/>
        </p:nvSpPr>
        <p:spPr>
          <a:xfrm>
            <a:off x="363894" y="223935"/>
            <a:ext cx="718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Diagram: Update Booking (PUT)</a:t>
            </a:r>
          </a:p>
        </p:txBody>
      </p:sp>
    </p:spTree>
    <p:extLst>
      <p:ext uri="{BB962C8B-B14F-4D97-AF65-F5344CB8AC3E}">
        <p14:creationId xmlns:p14="http://schemas.microsoft.com/office/powerpoint/2010/main" val="982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TM10001105[[fn=มุมกรอบ]]</Template>
  <TotalTime>98</TotalTime>
  <Words>121</Words>
  <Application>Microsoft Office PowerPoint</Application>
  <PresentationFormat>แบบจอกว้าง</PresentationFormat>
  <Paragraphs>30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NEW JIRAYUT</dc:creator>
  <cp:lastModifiedBy>NEW JIRAYUT</cp:lastModifiedBy>
  <cp:revision>1</cp:revision>
  <dcterms:created xsi:type="dcterms:W3CDTF">2024-04-19T14:18:03Z</dcterms:created>
  <dcterms:modified xsi:type="dcterms:W3CDTF">2024-04-19T16:01:19Z</dcterms:modified>
</cp:coreProperties>
</file>