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8" r:id="rId3"/>
    <p:sldId id="269" r:id="rId4"/>
    <p:sldId id="270" r:id="rId5"/>
    <p:sldId id="271" r:id="rId6"/>
    <p:sldId id="272" r:id="rId7"/>
    <p:sldId id="273" r:id="rId8"/>
    <p:sldId id="274" r:id="rId9"/>
    <p:sldId id="275" r:id="rId10"/>
    <p:sldId id="256" r:id="rId11"/>
    <p:sldId id="258" r:id="rId12"/>
    <p:sldId id="259" r:id="rId13"/>
    <p:sldId id="260"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5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ayut Phothawilkiat" userId="377d1d9b-678a-47d3-abab-d54cd61b47aa" providerId="ADAL" clId="{9C11F69D-CE34-45E0-9802-26A1F77F75AD}"/>
    <pc:docChg chg="undo custSel addSld delSld modSld sldOrd">
      <pc:chgData name="Jirayut Phothawilkiat" userId="377d1d9b-678a-47d3-abab-d54cd61b47aa" providerId="ADAL" clId="{9C11F69D-CE34-45E0-9802-26A1F77F75AD}" dt="2024-04-26T10:10:07.154" v="893" actId="1076"/>
      <pc:docMkLst>
        <pc:docMk/>
      </pc:docMkLst>
      <pc:sldChg chg="addSp delSp modSp mod">
        <pc:chgData name="Jirayut Phothawilkiat" userId="377d1d9b-678a-47d3-abab-d54cd61b47aa" providerId="ADAL" clId="{9C11F69D-CE34-45E0-9802-26A1F77F75AD}" dt="2024-04-26T10:08:51.683" v="858" actId="20577"/>
        <pc:sldMkLst>
          <pc:docMk/>
          <pc:sldMk cId="1301947537" sldId="256"/>
        </pc:sldMkLst>
        <pc:spChg chg="del">
          <ac:chgData name="Jirayut Phothawilkiat" userId="377d1d9b-678a-47d3-abab-d54cd61b47aa" providerId="ADAL" clId="{9C11F69D-CE34-45E0-9802-26A1F77F75AD}" dt="2024-04-19T14:22:27.445" v="0" actId="478"/>
          <ac:spMkLst>
            <pc:docMk/>
            <pc:sldMk cId="1301947537" sldId="256"/>
            <ac:spMk id="2" creationId="{18C56519-642B-F00C-6F21-32F2587F55AF}"/>
          </ac:spMkLst>
        </pc:spChg>
        <pc:spChg chg="del">
          <ac:chgData name="Jirayut Phothawilkiat" userId="377d1d9b-678a-47d3-abab-d54cd61b47aa" providerId="ADAL" clId="{9C11F69D-CE34-45E0-9802-26A1F77F75AD}" dt="2024-04-19T14:22:28.483" v="1" actId="478"/>
          <ac:spMkLst>
            <pc:docMk/>
            <pc:sldMk cId="1301947537" sldId="256"/>
            <ac:spMk id="3" creationId="{94A998A0-4155-7641-F452-BEEDE9F2F33D}"/>
          </ac:spMkLst>
        </pc:spChg>
        <pc:spChg chg="add mod">
          <ac:chgData name="Jirayut Phothawilkiat" userId="377d1d9b-678a-47d3-abab-d54cd61b47aa" providerId="ADAL" clId="{9C11F69D-CE34-45E0-9802-26A1F77F75AD}" dt="2024-04-26T10:08:51.683" v="858" actId="20577"/>
          <ac:spMkLst>
            <pc:docMk/>
            <pc:sldMk cId="1301947537" sldId="256"/>
            <ac:spMk id="10" creationId="{196DFD2C-8546-0EDD-42C8-CA552B84EFDB}"/>
          </ac:spMkLst>
        </pc:spChg>
        <pc:spChg chg="add mod">
          <ac:chgData name="Jirayut Phothawilkiat" userId="377d1d9b-678a-47d3-abab-d54cd61b47aa" providerId="ADAL" clId="{9C11F69D-CE34-45E0-9802-26A1F77F75AD}" dt="2024-04-19T15:34:48.447" v="162" actId="1076"/>
          <ac:spMkLst>
            <pc:docMk/>
            <pc:sldMk cId="1301947537" sldId="256"/>
            <ac:spMk id="11" creationId="{7ECF3C75-9B72-18FD-0C80-D04338AA9745}"/>
          </ac:spMkLst>
        </pc:spChg>
        <pc:picChg chg="add del">
          <ac:chgData name="Jirayut Phothawilkiat" userId="377d1d9b-678a-47d3-abab-d54cd61b47aa" providerId="ADAL" clId="{9C11F69D-CE34-45E0-9802-26A1F77F75AD}" dt="2024-04-19T15:11:45.874" v="14" actId="478"/>
          <ac:picMkLst>
            <pc:docMk/>
            <pc:sldMk cId="1301947537" sldId="256"/>
            <ac:picMk id="5" creationId="{196ABC93-D753-DD22-F64D-59C53E0391C7}"/>
          </ac:picMkLst>
        </pc:picChg>
        <pc:picChg chg="add del">
          <ac:chgData name="Jirayut Phothawilkiat" userId="377d1d9b-678a-47d3-abab-d54cd61b47aa" providerId="ADAL" clId="{9C11F69D-CE34-45E0-9802-26A1F77F75AD}" dt="2024-04-19T15:16:07.998" v="16" actId="478"/>
          <ac:picMkLst>
            <pc:docMk/>
            <pc:sldMk cId="1301947537" sldId="256"/>
            <ac:picMk id="7" creationId="{41A0D3E0-09EF-AFC4-658B-2DA8647C30CA}"/>
          </ac:picMkLst>
        </pc:picChg>
        <pc:picChg chg="add mod">
          <ac:chgData name="Jirayut Phothawilkiat" userId="377d1d9b-678a-47d3-abab-d54cd61b47aa" providerId="ADAL" clId="{9C11F69D-CE34-45E0-9802-26A1F77F75AD}" dt="2024-04-19T15:49:23.650" v="463" actId="1076"/>
          <ac:picMkLst>
            <pc:docMk/>
            <pc:sldMk cId="1301947537" sldId="256"/>
            <ac:picMk id="9" creationId="{A9A1D08D-39FE-183C-41C2-072FE489060E}"/>
          </ac:picMkLst>
        </pc:picChg>
        <pc:picChg chg="add del mod">
          <ac:chgData name="Jirayut Phothawilkiat" userId="377d1d9b-678a-47d3-abab-d54cd61b47aa" providerId="ADAL" clId="{9C11F69D-CE34-45E0-9802-26A1F77F75AD}" dt="2024-04-19T15:51:16.346" v="470" actId="478"/>
          <ac:picMkLst>
            <pc:docMk/>
            <pc:sldMk cId="1301947537" sldId="256"/>
            <ac:picMk id="13" creationId="{3EE00FC4-5CA6-6532-8E19-BEBA5EB4A23B}"/>
          </ac:picMkLst>
        </pc:picChg>
        <pc:picChg chg="add del">
          <ac:chgData name="Jirayut Phothawilkiat" userId="377d1d9b-678a-47d3-abab-d54cd61b47aa" providerId="ADAL" clId="{9C11F69D-CE34-45E0-9802-26A1F77F75AD}" dt="2024-04-19T15:51:14.711" v="469" actId="478"/>
          <ac:picMkLst>
            <pc:docMk/>
            <pc:sldMk cId="1301947537" sldId="256"/>
            <ac:picMk id="15" creationId="{B5411EA1-CCD7-A9A2-1957-1F09C49BAF13}"/>
          </ac:picMkLst>
        </pc:picChg>
        <pc:picChg chg="add del">
          <ac:chgData name="Jirayut Phothawilkiat" userId="377d1d9b-678a-47d3-abab-d54cd61b47aa" providerId="ADAL" clId="{9C11F69D-CE34-45E0-9802-26A1F77F75AD}" dt="2024-04-19T15:51:13.845" v="468" actId="478"/>
          <ac:picMkLst>
            <pc:docMk/>
            <pc:sldMk cId="1301947537" sldId="256"/>
            <ac:picMk id="17" creationId="{DEFCF894-AB50-5C0B-D93E-5528C201B8D0}"/>
          </ac:picMkLst>
        </pc:picChg>
        <pc:picChg chg="add mod">
          <ac:chgData name="Jirayut Phothawilkiat" userId="377d1d9b-678a-47d3-abab-d54cd61b47aa" providerId="ADAL" clId="{9C11F69D-CE34-45E0-9802-26A1F77F75AD}" dt="2024-04-19T15:53:24.508" v="482" actId="1076"/>
          <ac:picMkLst>
            <pc:docMk/>
            <pc:sldMk cId="1301947537" sldId="256"/>
            <ac:picMk id="19" creationId="{F8E47781-33E9-61E9-32CC-8F68FEF257C1}"/>
          </ac:picMkLst>
        </pc:picChg>
        <pc:picChg chg="add mod">
          <ac:chgData name="Jirayut Phothawilkiat" userId="377d1d9b-678a-47d3-abab-d54cd61b47aa" providerId="ADAL" clId="{9C11F69D-CE34-45E0-9802-26A1F77F75AD}" dt="2024-04-19T15:53:03.643" v="478" actId="1076"/>
          <ac:picMkLst>
            <pc:docMk/>
            <pc:sldMk cId="1301947537" sldId="256"/>
            <ac:picMk id="21" creationId="{3FF93946-C582-3210-4B19-012FBBA0E93C}"/>
          </ac:picMkLst>
        </pc:picChg>
        <pc:picChg chg="add mod">
          <ac:chgData name="Jirayut Phothawilkiat" userId="377d1d9b-678a-47d3-abab-d54cd61b47aa" providerId="ADAL" clId="{9C11F69D-CE34-45E0-9802-26A1F77F75AD}" dt="2024-04-19T15:55:48.008" v="483" actId="1076"/>
          <ac:picMkLst>
            <pc:docMk/>
            <pc:sldMk cId="1301947537" sldId="256"/>
            <ac:picMk id="23" creationId="{45A8CE52-EC0A-2BAC-E26D-2C23F69817F7}"/>
          </ac:picMkLst>
        </pc:picChg>
        <pc:picChg chg="add mod">
          <ac:chgData name="Jirayut Phothawilkiat" userId="377d1d9b-678a-47d3-abab-d54cd61b47aa" providerId="ADAL" clId="{9C11F69D-CE34-45E0-9802-26A1F77F75AD}" dt="2024-04-19T15:53:15.726" v="480" actId="1076"/>
          <ac:picMkLst>
            <pc:docMk/>
            <pc:sldMk cId="1301947537" sldId="256"/>
            <ac:picMk id="25" creationId="{5C44E818-E588-39E4-B3CE-3D25830E8F26}"/>
          </ac:picMkLst>
        </pc:picChg>
      </pc:sldChg>
      <pc:sldChg chg="addSp modSp add mod ord">
        <pc:chgData name="Jirayut Phothawilkiat" userId="377d1d9b-678a-47d3-abab-d54cd61b47aa" providerId="ADAL" clId="{9C11F69D-CE34-45E0-9802-26A1F77F75AD}" dt="2024-04-26T10:10:07.154" v="893" actId="1076"/>
        <pc:sldMkLst>
          <pc:docMk/>
          <pc:sldMk cId="1618823253" sldId="257"/>
        </pc:sldMkLst>
        <pc:spChg chg="add mod">
          <ac:chgData name="Jirayut Phothawilkiat" userId="377d1d9b-678a-47d3-abab-d54cd61b47aa" providerId="ADAL" clId="{9C11F69D-CE34-45E0-9802-26A1F77F75AD}" dt="2024-04-19T15:34:23.784" v="160" actId="1076"/>
          <ac:spMkLst>
            <pc:docMk/>
            <pc:sldMk cId="1618823253" sldId="257"/>
            <ac:spMk id="2" creationId="{02B3D987-83A0-0CD6-4FCE-86B7C46232CC}"/>
          </ac:spMkLst>
        </pc:spChg>
        <pc:spChg chg="add mod">
          <ac:chgData name="Jirayut Phothawilkiat" userId="377d1d9b-678a-47d3-abab-d54cd61b47aa" providerId="ADAL" clId="{9C11F69D-CE34-45E0-9802-26A1F77F75AD}" dt="2024-04-19T15:34:09.127" v="158" actId="1076"/>
          <ac:spMkLst>
            <pc:docMk/>
            <pc:sldMk cId="1618823253" sldId="257"/>
            <ac:spMk id="3" creationId="{2BFC7165-25D7-74E7-41D6-0D5CE9EE45B9}"/>
          </ac:spMkLst>
        </pc:spChg>
        <pc:spChg chg="add mod">
          <ac:chgData name="Jirayut Phothawilkiat" userId="377d1d9b-678a-47d3-abab-d54cd61b47aa" providerId="ADAL" clId="{9C11F69D-CE34-45E0-9802-26A1F77F75AD}" dt="2024-04-19T15:23:43.219" v="84" actId="1036"/>
          <ac:spMkLst>
            <pc:docMk/>
            <pc:sldMk cId="1618823253" sldId="257"/>
            <ac:spMk id="4" creationId="{EDE25388-F283-E29A-1A02-50B15ACB9EA3}"/>
          </ac:spMkLst>
        </pc:spChg>
        <pc:spChg chg="mod">
          <ac:chgData name="Jirayut Phothawilkiat" userId="377d1d9b-678a-47d3-abab-d54cd61b47aa" providerId="ADAL" clId="{9C11F69D-CE34-45E0-9802-26A1F77F75AD}" dt="2024-04-26T10:07:49.659" v="830" actId="255"/>
          <ac:spMkLst>
            <pc:docMk/>
            <pc:sldMk cId="1618823253" sldId="257"/>
            <ac:spMk id="5" creationId="{4FC3C662-55D7-B964-17EC-5A49534800FA}"/>
          </ac:spMkLst>
        </pc:spChg>
        <pc:spChg chg="add mod">
          <ac:chgData name="Jirayut Phothawilkiat" userId="377d1d9b-678a-47d3-abab-d54cd61b47aa" providerId="ADAL" clId="{9C11F69D-CE34-45E0-9802-26A1F77F75AD}" dt="2024-04-26T10:10:07.154" v="893" actId="1076"/>
          <ac:spMkLst>
            <pc:docMk/>
            <pc:sldMk cId="1618823253" sldId="257"/>
            <ac:spMk id="6" creationId="{BA5FB7F9-D609-BE13-E6CB-3A86A84EF991}"/>
          </ac:spMkLst>
        </pc:spChg>
        <pc:spChg chg="add mod">
          <ac:chgData name="Jirayut Phothawilkiat" userId="377d1d9b-678a-47d3-abab-d54cd61b47aa" providerId="ADAL" clId="{9C11F69D-CE34-45E0-9802-26A1F77F75AD}" dt="2024-04-26T10:10:07.154" v="893" actId="1076"/>
          <ac:spMkLst>
            <pc:docMk/>
            <pc:sldMk cId="1618823253" sldId="257"/>
            <ac:spMk id="7" creationId="{2F4F2964-A748-3A04-D2E6-DDA09F31AC64}"/>
          </ac:spMkLst>
        </pc:spChg>
      </pc:sldChg>
      <pc:sldChg chg="addSp delSp modSp add mod">
        <pc:chgData name="Jirayut Phothawilkiat" userId="377d1d9b-678a-47d3-abab-d54cd61b47aa" providerId="ADAL" clId="{9C11F69D-CE34-45E0-9802-26A1F77F75AD}" dt="2024-04-26T10:08:55.124" v="861" actId="20577"/>
        <pc:sldMkLst>
          <pc:docMk/>
          <pc:sldMk cId="942632483" sldId="258"/>
        </pc:sldMkLst>
        <pc:spChg chg="add mod">
          <ac:chgData name="Jirayut Phothawilkiat" userId="377d1d9b-678a-47d3-abab-d54cd61b47aa" providerId="ADAL" clId="{9C11F69D-CE34-45E0-9802-26A1F77F75AD}" dt="2024-04-26T10:08:55.124" v="861" actId="20577"/>
          <ac:spMkLst>
            <pc:docMk/>
            <pc:sldMk cId="942632483" sldId="258"/>
            <ac:spMk id="6" creationId="{5814265F-9213-9980-D41D-3AFEF2F8A3C4}"/>
          </ac:spMkLst>
        </pc:spChg>
        <pc:spChg chg="add mod">
          <ac:chgData name="Jirayut Phothawilkiat" userId="377d1d9b-678a-47d3-abab-d54cd61b47aa" providerId="ADAL" clId="{9C11F69D-CE34-45E0-9802-26A1F77F75AD}" dt="2024-04-19T15:35:25.132" v="189" actId="20577"/>
          <ac:spMkLst>
            <pc:docMk/>
            <pc:sldMk cId="942632483" sldId="258"/>
            <ac:spMk id="11" creationId="{0EC2B9A7-E775-9D08-9A1B-36FEA749F938}"/>
          </ac:spMkLst>
        </pc:spChg>
        <pc:picChg chg="add del mod">
          <ac:chgData name="Jirayut Phothawilkiat" userId="377d1d9b-678a-47d3-abab-d54cd61b47aa" providerId="ADAL" clId="{9C11F69D-CE34-45E0-9802-26A1F77F75AD}" dt="2024-04-19T15:11:44.002" v="13" actId="478"/>
          <ac:picMkLst>
            <pc:docMk/>
            <pc:sldMk cId="942632483" sldId="258"/>
            <ac:picMk id="3" creationId="{78F5184F-5A2F-CBB2-ACC6-18ECD8439E8C}"/>
          </ac:picMkLst>
        </pc:picChg>
        <pc:picChg chg="add del mod">
          <ac:chgData name="Jirayut Phothawilkiat" userId="377d1d9b-678a-47d3-abab-d54cd61b47aa" providerId="ADAL" clId="{9C11F69D-CE34-45E0-9802-26A1F77F75AD}" dt="2024-04-19T15:30:51.854" v="111" actId="478"/>
          <ac:picMkLst>
            <pc:docMk/>
            <pc:sldMk cId="942632483" sldId="258"/>
            <ac:picMk id="5" creationId="{EF38A9C4-8113-83EE-036B-D154BB090B5D}"/>
          </ac:picMkLst>
        </pc:picChg>
        <pc:picChg chg="add del">
          <ac:chgData name="Jirayut Phothawilkiat" userId="377d1d9b-678a-47d3-abab-d54cd61b47aa" providerId="ADAL" clId="{9C11F69D-CE34-45E0-9802-26A1F77F75AD}" dt="2024-04-19T15:30:56.028" v="113" actId="478"/>
          <ac:picMkLst>
            <pc:docMk/>
            <pc:sldMk cId="942632483" sldId="258"/>
            <ac:picMk id="8" creationId="{04419D6D-DCF5-657F-D865-685934E71DC2}"/>
          </ac:picMkLst>
        </pc:picChg>
        <pc:picChg chg="add mod">
          <ac:chgData name="Jirayut Phothawilkiat" userId="377d1d9b-678a-47d3-abab-d54cd61b47aa" providerId="ADAL" clId="{9C11F69D-CE34-45E0-9802-26A1F77F75AD}" dt="2024-04-19T15:35:52.673" v="196" actId="1076"/>
          <ac:picMkLst>
            <pc:docMk/>
            <pc:sldMk cId="942632483" sldId="258"/>
            <ac:picMk id="10" creationId="{D3B175ED-FBF8-E871-57C6-672E38C9EC06}"/>
          </ac:picMkLst>
        </pc:picChg>
      </pc:sldChg>
      <pc:sldChg chg="addSp modSp add mod">
        <pc:chgData name="Jirayut Phothawilkiat" userId="377d1d9b-678a-47d3-abab-d54cd61b47aa" providerId="ADAL" clId="{9C11F69D-CE34-45E0-9802-26A1F77F75AD}" dt="2024-04-26T10:08:58.855" v="864" actId="20577"/>
        <pc:sldMkLst>
          <pc:docMk/>
          <pc:sldMk cId="1978481048" sldId="259"/>
        </pc:sldMkLst>
        <pc:spChg chg="add mod">
          <ac:chgData name="Jirayut Phothawilkiat" userId="377d1d9b-678a-47d3-abab-d54cd61b47aa" providerId="ADAL" clId="{9C11F69D-CE34-45E0-9802-26A1F77F75AD}" dt="2024-04-26T10:08:58.855" v="864" actId="20577"/>
          <ac:spMkLst>
            <pc:docMk/>
            <pc:sldMk cId="1978481048" sldId="259"/>
            <ac:spMk id="4" creationId="{38B2058E-006D-9E43-B676-A457D3E69AC0}"/>
          </ac:spMkLst>
        </pc:spChg>
        <pc:spChg chg="add mod">
          <ac:chgData name="Jirayut Phothawilkiat" userId="377d1d9b-678a-47d3-abab-d54cd61b47aa" providerId="ADAL" clId="{9C11F69D-CE34-45E0-9802-26A1F77F75AD}" dt="2024-04-19T15:36:01.453" v="197"/>
          <ac:spMkLst>
            <pc:docMk/>
            <pc:sldMk cId="1978481048" sldId="259"/>
            <ac:spMk id="5" creationId="{E9E253A0-0E91-10A2-AC0A-7995859781C2}"/>
          </ac:spMkLst>
        </pc:spChg>
        <pc:spChg chg="add mod">
          <ac:chgData name="Jirayut Phothawilkiat" userId="377d1d9b-678a-47d3-abab-d54cd61b47aa" providerId="ADAL" clId="{9C11F69D-CE34-45E0-9802-26A1F77F75AD}" dt="2024-04-19T15:36:50.764" v="221" actId="20577"/>
          <ac:spMkLst>
            <pc:docMk/>
            <pc:sldMk cId="1978481048" sldId="259"/>
            <ac:spMk id="6" creationId="{D63FB832-B3D8-D48D-E432-AE51E29C4773}"/>
          </ac:spMkLst>
        </pc:spChg>
        <pc:picChg chg="add mod">
          <ac:chgData name="Jirayut Phothawilkiat" userId="377d1d9b-678a-47d3-abab-d54cd61b47aa" providerId="ADAL" clId="{9C11F69D-CE34-45E0-9802-26A1F77F75AD}" dt="2024-04-19T16:01:11.230" v="484" actId="1076"/>
          <ac:picMkLst>
            <pc:docMk/>
            <pc:sldMk cId="1978481048" sldId="259"/>
            <ac:picMk id="3" creationId="{DFF97EEE-DA73-FB31-560C-A5317F6EC972}"/>
          </ac:picMkLst>
        </pc:picChg>
      </pc:sldChg>
      <pc:sldChg chg="addSp modSp add mod">
        <pc:chgData name="Jirayut Phothawilkiat" userId="377d1d9b-678a-47d3-abab-d54cd61b47aa" providerId="ADAL" clId="{9C11F69D-CE34-45E0-9802-26A1F77F75AD}" dt="2024-04-26T10:09:01.887" v="867" actId="20577"/>
        <pc:sldMkLst>
          <pc:docMk/>
          <pc:sldMk cId="367910129" sldId="260"/>
        </pc:sldMkLst>
        <pc:spChg chg="add mod">
          <ac:chgData name="Jirayut Phothawilkiat" userId="377d1d9b-678a-47d3-abab-d54cd61b47aa" providerId="ADAL" clId="{9C11F69D-CE34-45E0-9802-26A1F77F75AD}" dt="2024-04-26T10:09:01.887" v="867" actId="20577"/>
          <ac:spMkLst>
            <pc:docMk/>
            <pc:sldMk cId="367910129" sldId="260"/>
            <ac:spMk id="4" creationId="{4F138B03-FF5E-43AF-E1FF-19AA629F1B09}"/>
          </ac:spMkLst>
        </pc:spChg>
        <pc:spChg chg="add mod">
          <ac:chgData name="Jirayut Phothawilkiat" userId="377d1d9b-678a-47d3-abab-d54cd61b47aa" providerId="ADAL" clId="{9C11F69D-CE34-45E0-9802-26A1F77F75AD}" dt="2024-04-19T15:37:11.491" v="229" actId="20577"/>
          <ac:spMkLst>
            <pc:docMk/>
            <pc:sldMk cId="367910129" sldId="260"/>
            <ac:spMk id="5" creationId="{0F5A74A2-CA70-B673-FEAD-88D6453F4AB0}"/>
          </ac:spMkLst>
        </pc:spChg>
        <pc:picChg chg="add mod">
          <ac:chgData name="Jirayut Phothawilkiat" userId="377d1d9b-678a-47d3-abab-d54cd61b47aa" providerId="ADAL" clId="{9C11F69D-CE34-45E0-9802-26A1F77F75AD}" dt="2024-04-19T15:37:18.552" v="231" actId="1076"/>
          <ac:picMkLst>
            <pc:docMk/>
            <pc:sldMk cId="367910129" sldId="260"/>
            <ac:picMk id="3" creationId="{131F4C2F-8347-68E3-66AA-782E4D4C8C4F}"/>
          </ac:picMkLst>
        </pc:picChg>
      </pc:sldChg>
      <pc:sldChg chg="addSp modSp add mod">
        <pc:chgData name="Jirayut Phothawilkiat" userId="377d1d9b-678a-47d3-abab-d54cd61b47aa" providerId="ADAL" clId="{9C11F69D-CE34-45E0-9802-26A1F77F75AD}" dt="2024-04-26T10:09:04.777" v="870" actId="20577"/>
        <pc:sldMkLst>
          <pc:docMk/>
          <pc:sldMk cId="2050740203" sldId="261"/>
        </pc:sldMkLst>
        <pc:spChg chg="add mod">
          <ac:chgData name="Jirayut Phothawilkiat" userId="377d1d9b-678a-47d3-abab-d54cd61b47aa" providerId="ADAL" clId="{9C11F69D-CE34-45E0-9802-26A1F77F75AD}" dt="2024-04-26T10:09:04.777" v="870" actId="20577"/>
          <ac:spMkLst>
            <pc:docMk/>
            <pc:sldMk cId="2050740203" sldId="261"/>
            <ac:spMk id="4" creationId="{13D8FFD8-E114-535F-6D7F-7602F2E5E483}"/>
          </ac:spMkLst>
        </pc:spChg>
        <pc:spChg chg="add mod">
          <ac:chgData name="Jirayut Phothawilkiat" userId="377d1d9b-678a-47d3-abab-d54cd61b47aa" providerId="ADAL" clId="{9C11F69D-CE34-45E0-9802-26A1F77F75AD}" dt="2024-04-19T15:37:31.157" v="241" actId="20577"/>
          <ac:spMkLst>
            <pc:docMk/>
            <pc:sldMk cId="2050740203" sldId="261"/>
            <ac:spMk id="5" creationId="{6521C9A2-4542-BCAB-2212-5DD0226AA3D6}"/>
          </ac:spMkLst>
        </pc:spChg>
        <pc:picChg chg="add mod">
          <ac:chgData name="Jirayut Phothawilkiat" userId="377d1d9b-678a-47d3-abab-d54cd61b47aa" providerId="ADAL" clId="{9C11F69D-CE34-45E0-9802-26A1F77F75AD}" dt="2024-04-19T15:37:46.923" v="245" actId="1076"/>
          <ac:picMkLst>
            <pc:docMk/>
            <pc:sldMk cId="2050740203" sldId="261"/>
            <ac:picMk id="3" creationId="{2EF2972F-4163-563D-792E-80D3C634BC00}"/>
          </ac:picMkLst>
        </pc:picChg>
      </pc:sldChg>
      <pc:sldChg chg="addSp modSp add mod">
        <pc:chgData name="Jirayut Phothawilkiat" userId="377d1d9b-678a-47d3-abab-d54cd61b47aa" providerId="ADAL" clId="{9C11F69D-CE34-45E0-9802-26A1F77F75AD}" dt="2024-04-26T10:09:08.738" v="873" actId="20577"/>
        <pc:sldMkLst>
          <pc:docMk/>
          <pc:sldMk cId="489752955" sldId="262"/>
        </pc:sldMkLst>
        <pc:spChg chg="add mod">
          <ac:chgData name="Jirayut Phothawilkiat" userId="377d1d9b-678a-47d3-abab-d54cd61b47aa" providerId="ADAL" clId="{9C11F69D-CE34-45E0-9802-26A1F77F75AD}" dt="2024-04-26T10:09:08.738" v="873" actId="20577"/>
          <ac:spMkLst>
            <pc:docMk/>
            <pc:sldMk cId="489752955" sldId="262"/>
            <ac:spMk id="4" creationId="{BA557FDB-BE10-1B1A-7185-10478A19091F}"/>
          </ac:spMkLst>
        </pc:spChg>
        <pc:spChg chg="add mod">
          <ac:chgData name="Jirayut Phothawilkiat" userId="377d1d9b-678a-47d3-abab-d54cd61b47aa" providerId="ADAL" clId="{9C11F69D-CE34-45E0-9802-26A1F77F75AD}" dt="2024-04-19T15:38:11.110" v="268" actId="20577"/>
          <ac:spMkLst>
            <pc:docMk/>
            <pc:sldMk cId="489752955" sldId="262"/>
            <ac:spMk id="5" creationId="{27CD6C53-A106-8186-676D-6B055A5C3CAD}"/>
          </ac:spMkLst>
        </pc:spChg>
        <pc:picChg chg="add mod">
          <ac:chgData name="Jirayut Phothawilkiat" userId="377d1d9b-678a-47d3-abab-d54cd61b47aa" providerId="ADAL" clId="{9C11F69D-CE34-45E0-9802-26A1F77F75AD}" dt="2024-04-19T15:38:22.337" v="270" actId="1076"/>
          <ac:picMkLst>
            <pc:docMk/>
            <pc:sldMk cId="489752955" sldId="262"/>
            <ac:picMk id="3" creationId="{C6B85D5C-ED72-99DB-0167-32F558A920D9}"/>
          </ac:picMkLst>
        </pc:picChg>
      </pc:sldChg>
      <pc:sldChg chg="addSp modSp add mod">
        <pc:chgData name="Jirayut Phothawilkiat" userId="377d1d9b-678a-47d3-abab-d54cd61b47aa" providerId="ADAL" clId="{9C11F69D-CE34-45E0-9802-26A1F77F75AD}" dt="2024-04-26T10:09:12.046" v="876" actId="20577"/>
        <pc:sldMkLst>
          <pc:docMk/>
          <pc:sldMk cId="667543355" sldId="263"/>
        </pc:sldMkLst>
        <pc:spChg chg="add mod">
          <ac:chgData name="Jirayut Phothawilkiat" userId="377d1d9b-678a-47d3-abab-d54cd61b47aa" providerId="ADAL" clId="{9C11F69D-CE34-45E0-9802-26A1F77F75AD}" dt="2024-04-26T10:09:12.046" v="876" actId="20577"/>
          <ac:spMkLst>
            <pc:docMk/>
            <pc:sldMk cId="667543355" sldId="263"/>
            <ac:spMk id="4" creationId="{E4B60041-ACC5-974D-D243-6C385A5529AF}"/>
          </ac:spMkLst>
        </pc:spChg>
        <pc:spChg chg="add mod">
          <ac:chgData name="Jirayut Phothawilkiat" userId="377d1d9b-678a-47d3-abab-d54cd61b47aa" providerId="ADAL" clId="{9C11F69D-CE34-45E0-9802-26A1F77F75AD}" dt="2024-04-19T15:38:43.483" v="285" actId="20577"/>
          <ac:spMkLst>
            <pc:docMk/>
            <pc:sldMk cId="667543355" sldId="263"/>
            <ac:spMk id="5" creationId="{AEE70E60-98BC-72AC-9929-72CA6D927AE2}"/>
          </ac:spMkLst>
        </pc:spChg>
        <pc:picChg chg="add mod">
          <ac:chgData name="Jirayut Phothawilkiat" userId="377d1d9b-678a-47d3-abab-d54cd61b47aa" providerId="ADAL" clId="{9C11F69D-CE34-45E0-9802-26A1F77F75AD}" dt="2024-04-19T15:38:48.202" v="286" actId="1076"/>
          <ac:picMkLst>
            <pc:docMk/>
            <pc:sldMk cId="667543355" sldId="263"/>
            <ac:picMk id="3" creationId="{C046A252-6070-74EC-C5E0-DD7753A77896}"/>
          </ac:picMkLst>
        </pc:picChg>
      </pc:sldChg>
      <pc:sldChg chg="addSp modSp add mod">
        <pc:chgData name="Jirayut Phothawilkiat" userId="377d1d9b-678a-47d3-abab-d54cd61b47aa" providerId="ADAL" clId="{9C11F69D-CE34-45E0-9802-26A1F77F75AD}" dt="2024-04-26T10:09:15.051" v="879" actId="20577"/>
        <pc:sldMkLst>
          <pc:docMk/>
          <pc:sldMk cId="982277753" sldId="264"/>
        </pc:sldMkLst>
        <pc:spChg chg="add mod">
          <ac:chgData name="Jirayut Phothawilkiat" userId="377d1d9b-678a-47d3-abab-d54cd61b47aa" providerId="ADAL" clId="{9C11F69D-CE34-45E0-9802-26A1F77F75AD}" dt="2024-04-26T10:09:15.051" v="879" actId="20577"/>
          <ac:spMkLst>
            <pc:docMk/>
            <pc:sldMk cId="982277753" sldId="264"/>
            <ac:spMk id="4" creationId="{6F568353-C51D-FB3E-383B-41629AAB2277}"/>
          </ac:spMkLst>
        </pc:spChg>
        <pc:spChg chg="add mod">
          <ac:chgData name="Jirayut Phothawilkiat" userId="377d1d9b-678a-47d3-abab-d54cd61b47aa" providerId="ADAL" clId="{9C11F69D-CE34-45E0-9802-26A1F77F75AD}" dt="2024-04-19T15:39:06.460" v="304" actId="20577"/>
          <ac:spMkLst>
            <pc:docMk/>
            <pc:sldMk cId="982277753" sldId="264"/>
            <ac:spMk id="5" creationId="{3003A8B6-A8A0-7D2F-4A0C-F3C04FBE2274}"/>
          </ac:spMkLst>
        </pc:spChg>
        <pc:picChg chg="add mod">
          <ac:chgData name="Jirayut Phothawilkiat" userId="377d1d9b-678a-47d3-abab-d54cd61b47aa" providerId="ADAL" clId="{9C11F69D-CE34-45E0-9802-26A1F77F75AD}" dt="2024-04-19T15:39:18.435" v="305" actId="1076"/>
          <ac:picMkLst>
            <pc:docMk/>
            <pc:sldMk cId="982277753" sldId="264"/>
            <ac:picMk id="3" creationId="{6F2142F9-CECC-2E56-7FB2-A7BDB71BD21F}"/>
          </ac:picMkLst>
        </pc:picChg>
      </pc:sldChg>
      <pc:sldChg chg="addSp modSp add mod">
        <pc:chgData name="Jirayut Phothawilkiat" userId="377d1d9b-678a-47d3-abab-d54cd61b47aa" providerId="ADAL" clId="{9C11F69D-CE34-45E0-9802-26A1F77F75AD}" dt="2024-04-26T10:09:18.231" v="881" actId="20577"/>
        <pc:sldMkLst>
          <pc:docMk/>
          <pc:sldMk cId="1492219135" sldId="265"/>
        </pc:sldMkLst>
        <pc:spChg chg="add mod">
          <ac:chgData name="Jirayut Phothawilkiat" userId="377d1d9b-678a-47d3-abab-d54cd61b47aa" providerId="ADAL" clId="{9C11F69D-CE34-45E0-9802-26A1F77F75AD}" dt="2024-04-26T10:09:18.231" v="881" actId="20577"/>
          <ac:spMkLst>
            <pc:docMk/>
            <pc:sldMk cId="1492219135" sldId="265"/>
            <ac:spMk id="4" creationId="{7BDA6D5C-ADFF-87D4-C40E-604C87916817}"/>
          </ac:spMkLst>
        </pc:spChg>
        <pc:spChg chg="add mod">
          <ac:chgData name="Jirayut Phothawilkiat" userId="377d1d9b-678a-47d3-abab-d54cd61b47aa" providerId="ADAL" clId="{9C11F69D-CE34-45E0-9802-26A1F77F75AD}" dt="2024-04-19T15:39:36.423" v="326" actId="20577"/>
          <ac:spMkLst>
            <pc:docMk/>
            <pc:sldMk cId="1492219135" sldId="265"/>
            <ac:spMk id="5" creationId="{BF1916FA-C8FC-529D-D2B5-CBBEED64DE9D}"/>
          </ac:spMkLst>
        </pc:spChg>
        <pc:picChg chg="add mod">
          <ac:chgData name="Jirayut Phothawilkiat" userId="377d1d9b-678a-47d3-abab-d54cd61b47aa" providerId="ADAL" clId="{9C11F69D-CE34-45E0-9802-26A1F77F75AD}" dt="2024-04-19T15:39:40.206" v="327" actId="1076"/>
          <ac:picMkLst>
            <pc:docMk/>
            <pc:sldMk cId="1492219135" sldId="265"/>
            <ac:picMk id="3" creationId="{04F1CCB9-EE5D-ACCE-F300-42D612C8F001}"/>
          </ac:picMkLst>
        </pc:picChg>
      </pc:sldChg>
      <pc:sldChg chg="addSp modSp add mod">
        <pc:chgData name="Jirayut Phothawilkiat" userId="377d1d9b-678a-47d3-abab-d54cd61b47aa" providerId="ADAL" clId="{9C11F69D-CE34-45E0-9802-26A1F77F75AD}" dt="2024-04-26T10:09:21.197" v="883" actId="20577"/>
        <pc:sldMkLst>
          <pc:docMk/>
          <pc:sldMk cId="2936513065" sldId="266"/>
        </pc:sldMkLst>
        <pc:spChg chg="add mod">
          <ac:chgData name="Jirayut Phothawilkiat" userId="377d1d9b-678a-47d3-abab-d54cd61b47aa" providerId="ADAL" clId="{9C11F69D-CE34-45E0-9802-26A1F77F75AD}" dt="2024-04-26T10:09:21.197" v="883" actId="20577"/>
          <ac:spMkLst>
            <pc:docMk/>
            <pc:sldMk cId="2936513065" sldId="266"/>
            <ac:spMk id="4" creationId="{5E6FF9F6-7D52-BEC2-65C3-9A2A2CAF8FA3}"/>
          </ac:spMkLst>
        </pc:spChg>
        <pc:spChg chg="add mod">
          <ac:chgData name="Jirayut Phothawilkiat" userId="377d1d9b-678a-47d3-abab-d54cd61b47aa" providerId="ADAL" clId="{9C11F69D-CE34-45E0-9802-26A1F77F75AD}" dt="2024-04-19T15:40:21.287" v="348" actId="20577"/>
          <ac:spMkLst>
            <pc:docMk/>
            <pc:sldMk cId="2936513065" sldId="266"/>
            <ac:spMk id="5" creationId="{78673105-673B-F836-B9EC-AF9FCC952889}"/>
          </ac:spMkLst>
        </pc:spChg>
        <pc:picChg chg="add mod">
          <ac:chgData name="Jirayut Phothawilkiat" userId="377d1d9b-678a-47d3-abab-d54cd61b47aa" providerId="ADAL" clId="{9C11F69D-CE34-45E0-9802-26A1F77F75AD}" dt="2024-04-19T15:40:29.745" v="350" actId="1076"/>
          <ac:picMkLst>
            <pc:docMk/>
            <pc:sldMk cId="2936513065" sldId="266"/>
            <ac:picMk id="3" creationId="{D56411B1-E6A3-047B-A076-F4CE7186A209}"/>
          </ac:picMkLst>
        </pc:picChg>
      </pc:sldChg>
      <pc:sldChg chg="addSp delSp modSp add mod">
        <pc:chgData name="Jirayut Phothawilkiat" userId="377d1d9b-678a-47d3-abab-d54cd61b47aa" providerId="ADAL" clId="{9C11F69D-CE34-45E0-9802-26A1F77F75AD}" dt="2024-04-26T10:09:25.414" v="887" actId="20577"/>
        <pc:sldMkLst>
          <pc:docMk/>
          <pc:sldMk cId="9958844" sldId="267"/>
        </pc:sldMkLst>
        <pc:spChg chg="add">
          <ac:chgData name="Jirayut Phothawilkiat" userId="377d1d9b-678a-47d3-abab-d54cd61b47aa" providerId="ADAL" clId="{9C11F69D-CE34-45E0-9802-26A1F77F75AD}" dt="2024-04-20T07:49:51.586" v="494"/>
          <ac:spMkLst>
            <pc:docMk/>
            <pc:sldMk cId="9958844" sldId="267"/>
            <ac:spMk id="2" creationId="{23FE64AD-AB58-4A17-CE9E-226EEAE8E16E}"/>
          </ac:spMkLst>
        </pc:spChg>
        <pc:spChg chg="add mod">
          <ac:chgData name="Jirayut Phothawilkiat" userId="377d1d9b-678a-47d3-abab-d54cd61b47aa" providerId="ADAL" clId="{9C11F69D-CE34-45E0-9802-26A1F77F75AD}" dt="2024-04-26T09:48:06.005" v="676" actId="1076"/>
          <ac:spMkLst>
            <pc:docMk/>
            <pc:sldMk cId="9958844" sldId="267"/>
            <ac:spMk id="3" creationId="{2148CAA8-1820-CF0C-6B28-5A425086A716}"/>
          </ac:spMkLst>
        </pc:spChg>
        <pc:spChg chg="add mod">
          <ac:chgData name="Jirayut Phothawilkiat" userId="377d1d9b-678a-47d3-abab-d54cd61b47aa" providerId="ADAL" clId="{9C11F69D-CE34-45E0-9802-26A1F77F75AD}" dt="2024-04-26T10:09:25.414" v="887" actId="20577"/>
          <ac:spMkLst>
            <pc:docMk/>
            <pc:sldMk cId="9958844" sldId="267"/>
            <ac:spMk id="4" creationId="{567A2A72-6EC4-7021-8792-E3F47E5D7F89}"/>
          </ac:spMkLst>
        </pc:spChg>
        <pc:spChg chg="add mod">
          <ac:chgData name="Jirayut Phothawilkiat" userId="377d1d9b-678a-47d3-abab-d54cd61b47aa" providerId="ADAL" clId="{9C11F69D-CE34-45E0-9802-26A1F77F75AD}" dt="2024-04-26T09:48:03.094" v="675" actId="1076"/>
          <ac:spMkLst>
            <pc:docMk/>
            <pc:sldMk cId="9958844" sldId="267"/>
            <ac:spMk id="5" creationId="{2AE3B0FE-9AAE-6521-220C-838A31A59E0D}"/>
          </ac:spMkLst>
        </pc:spChg>
        <pc:spChg chg="add mod">
          <ac:chgData name="Jirayut Phothawilkiat" userId="377d1d9b-678a-47d3-abab-d54cd61b47aa" providerId="ADAL" clId="{9C11F69D-CE34-45E0-9802-26A1F77F75AD}" dt="2024-04-26T09:48:16.941" v="679" actId="1076"/>
          <ac:spMkLst>
            <pc:docMk/>
            <pc:sldMk cId="9958844" sldId="267"/>
            <ac:spMk id="6" creationId="{4C72DB4C-5DAE-4C1D-71DE-53DB52BF9F8C}"/>
          </ac:spMkLst>
        </pc:spChg>
        <pc:spChg chg="add mod">
          <ac:chgData name="Jirayut Phothawilkiat" userId="377d1d9b-678a-47d3-abab-d54cd61b47aa" providerId="ADAL" clId="{9C11F69D-CE34-45E0-9802-26A1F77F75AD}" dt="2024-04-26T09:48:09.992" v="677" actId="1076"/>
          <ac:spMkLst>
            <pc:docMk/>
            <pc:sldMk cId="9958844" sldId="267"/>
            <ac:spMk id="7" creationId="{CE8301A5-723D-0340-6341-A08FF3EF5B13}"/>
          </ac:spMkLst>
        </pc:spChg>
        <pc:spChg chg="add mod">
          <ac:chgData name="Jirayut Phothawilkiat" userId="377d1d9b-678a-47d3-abab-d54cd61b47aa" providerId="ADAL" clId="{9C11F69D-CE34-45E0-9802-26A1F77F75AD}" dt="2024-04-26T09:48:13.702" v="678" actId="1076"/>
          <ac:spMkLst>
            <pc:docMk/>
            <pc:sldMk cId="9958844" sldId="267"/>
            <ac:spMk id="8" creationId="{E09FFAAA-7C14-0569-8D4E-0234266654A2}"/>
          </ac:spMkLst>
        </pc:spChg>
        <pc:spChg chg="add mod">
          <ac:chgData name="Jirayut Phothawilkiat" userId="377d1d9b-678a-47d3-abab-d54cd61b47aa" providerId="ADAL" clId="{9C11F69D-CE34-45E0-9802-26A1F77F75AD}" dt="2024-04-26T09:43:08.075" v="632" actId="1076"/>
          <ac:spMkLst>
            <pc:docMk/>
            <pc:sldMk cId="9958844" sldId="267"/>
            <ac:spMk id="9" creationId="{3C752C78-CA56-EE55-3275-A6741C1F56B7}"/>
          </ac:spMkLst>
        </pc:spChg>
        <pc:spChg chg="add">
          <ac:chgData name="Jirayut Phothawilkiat" userId="377d1d9b-678a-47d3-abab-d54cd61b47aa" providerId="ADAL" clId="{9C11F69D-CE34-45E0-9802-26A1F77F75AD}" dt="2024-04-20T07:50:01.387" v="498"/>
          <ac:spMkLst>
            <pc:docMk/>
            <pc:sldMk cId="9958844" sldId="267"/>
            <ac:spMk id="10" creationId="{F9C16AC9-75A1-4573-D6B8-E1B1429A8170}"/>
          </ac:spMkLst>
        </pc:spChg>
        <pc:spChg chg="add del">
          <ac:chgData name="Jirayut Phothawilkiat" userId="377d1d9b-678a-47d3-abab-d54cd61b47aa" providerId="ADAL" clId="{9C11F69D-CE34-45E0-9802-26A1F77F75AD}" dt="2024-04-26T09:43:21.843" v="637" actId="22"/>
          <ac:spMkLst>
            <pc:docMk/>
            <pc:sldMk cId="9958844" sldId="267"/>
            <ac:spMk id="10" creationId="{FFA0D59D-3E5E-2B35-B7CB-ED944B7B0DC6}"/>
          </ac:spMkLst>
        </pc:spChg>
        <pc:spChg chg="add mod">
          <ac:chgData name="Jirayut Phothawilkiat" userId="377d1d9b-678a-47d3-abab-d54cd61b47aa" providerId="ADAL" clId="{9C11F69D-CE34-45E0-9802-26A1F77F75AD}" dt="2024-04-20T07:50:23.535" v="501" actId="1076"/>
          <ac:spMkLst>
            <pc:docMk/>
            <pc:sldMk cId="9958844" sldId="267"/>
            <ac:spMk id="11" creationId="{AB94381A-48BD-6DA3-4566-B370FC41E11E}"/>
          </ac:spMkLst>
        </pc:spChg>
        <pc:spChg chg="add">
          <ac:chgData name="Jirayut Phothawilkiat" userId="377d1d9b-678a-47d3-abab-d54cd61b47aa" providerId="ADAL" clId="{9C11F69D-CE34-45E0-9802-26A1F77F75AD}" dt="2024-04-20T07:50:26.515" v="502"/>
          <ac:spMkLst>
            <pc:docMk/>
            <pc:sldMk cId="9958844" sldId="267"/>
            <ac:spMk id="12" creationId="{117B714A-4999-BED9-5D59-30BB48685399}"/>
          </ac:spMkLst>
        </pc:spChg>
        <pc:spChg chg="add mod">
          <ac:chgData name="Jirayut Phothawilkiat" userId="377d1d9b-678a-47d3-abab-d54cd61b47aa" providerId="ADAL" clId="{9C11F69D-CE34-45E0-9802-26A1F77F75AD}" dt="2024-04-26T09:45:55.343" v="671"/>
          <ac:spMkLst>
            <pc:docMk/>
            <pc:sldMk cId="9958844" sldId="267"/>
            <ac:spMk id="12" creationId="{9483C7E3-4BCF-9B0F-7631-6F7189BA420B}"/>
          </ac:spMkLst>
        </pc:spChg>
      </pc:sldChg>
      <pc:sldChg chg="addSp delSp modSp new mod">
        <pc:chgData name="Jirayut Phothawilkiat" userId="377d1d9b-678a-47d3-abab-d54cd61b47aa" providerId="ADAL" clId="{9C11F69D-CE34-45E0-9802-26A1F77F75AD}" dt="2024-04-26T10:09:54.537" v="890" actId="1076"/>
        <pc:sldMkLst>
          <pc:docMk/>
          <pc:sldMk cId="1347230408" sldId="268"/>
        </pc:sldMkLst>
        <pc:spChg chg="del">
          <ac:chgData name="Jirayut Phothawilkiat" userId="377d1d9b-678a-47d3-abab-d54cd61b47aa" providerId="ADAL" clId="{9C11F69D-CE34-45E0-9802-26A1F77F75AD}" dt="2024-04-26T09:38:59.588" v="543" actId="478"/>
          <ac:spMkLst>
            <pc:docMk/>
            <pc:sldMk cId="1347230408" sldId="268"/>
            <ac:spMk id="2" creationId="{96990A02-228E-59F8-3BAD-6F6AFCC4CE34}"/>
          </ac:spMkLst>
        </pc:spChg>
        <pc:spChg chg="del">
          <ac:chgData name="Jirayut Phothawilkiat" userId="377d1d9b-678a-47d3-abab-d54cd61b47aa" providerId="ADAL" clId="{9C11F69D-CE34-45E0-9802-26A1F77F75AD}" dt="2024-04-26T09:39:00.608" v="544" actId="478"/>
          <ac:spMkLst>
            <pc:docMk/>
            <pc:sldMk cId="1347230408" sldId="268"/>
            <ac:spMk id="3" creationId="{FE2EAF27-630E-7922-0A08-FBB6B9B1FBCC}"/>
          </ac:spMkLst>
        </pc:spChg>
        <pc:spChg chg="add del">
          <ac:chgData name="Jirayut Phothawilkiat" userId="377d1d9b-678a-47d3-abab-d54cd61b47aa" providerId="ADAL" clId="{9C11F69D-CE34-45E0-9802-26A1F77F75AD}" dt="2024-04-26T09:39:49.742" v="546" actId="22"/>
          <ac:spMkLst>
            <pc:docMk/>
            <pc:sldMk cId="1347230408" sldId="268"/>
            <ac:spMk id="5" creationId="{E2B037D3-97A1-1A9B-359D-E107E19C3E43}"/>
          </ac:spMkLst>
        </pc:spChg>
        <pc:spChg chg="add del">
          <ac:chgData name="Jirayut Phothawilkiat" userId="377d1d9b-678a-47d3-abab-d54cd61b47aa" providerId="ADAL" clId="{9C11F69D-CE34-45E0-9802-26A1F77F75AD}" dt="2024-04-26T09:39:55.208" v="548" actId="22"/>
          <ac:spMkLst>
            <pc:docMk/>
            <pc:sldMk cId="1347230408" sldId="268"/>
            <ac:spMk id="7" creationId="{FD3ABE0C-BE01-B854-1E52-7DE5D50467A0}"/>
          </ac:spMkLst>
        </pc:spChg>
        <pc:spChg chg="add mod">
          <ac:chgData name="Jirayut Phothawilkiat" userId="377d1d9b-678a-47d3-abab-d54cd61b47aa" providerId="ADAL" clId="{9C11F69D-CE34-45E0-9802-26A1F77F75AD}" dt="2024-04-26T09:41:53.033" v="625" actId="1076"/>
          <ac:spMkLst>
            <pc:docMk/>
            <pc:sldMk cId="1347230408" sldId="268"/>
            <ac:spMk id="9" creationId="{6DE1B5AD-F647-9A4F-C945-06891F0E1F84}"/>
          </ac:spMkLst>
        </pc:spChg>
        <pc:spChg chg="add mod">
          <ac:chgData name="Jirayut Phothawilkiat" userId="377d1d9b-678a-47d3-abab-d54cd61b47aa" providerId="ADAL" clId="{9C11F69D-CE34-45E0-9802-26A1F77F75AD}" dt="2024-04-26T09:41:55.275" v="626" actId="1076"/>
          <ac:spMkLst>
            <pc:docMk/>
            <pc:sldMk cId="1347230408" sldId="268"/>
            <ac:spMk id="11" creationId="{A158FA35-250A-2271-E42C-9558C8278CE0}"/>
          </ac:spMkLst>
        </pc:spChg>
        <pc:spChg chg="add del mod">
          <ac:chgData name="Jirayut Phothawilkiat" userId="377d1d9b-678a-47d3-abab-d54cd61b47aa" providerId="ADAL" clId="{9C11F69D-CE34-45E0-9802-26A1F77F75AD}" dt="2024-04-26T09:40:47.314" v="568" actId="22"/>
          <ac:spMkLst>
            <pc:docMk/>
            <pc:sldMk cId="1347230408" sldId="268"/>
            <ac:spMk id="13" creationId="{97DC2375-CDE4-0394-EBF1-A9E81B9D3147}"/>
          </ac:spMkLst>
        </pc:spChg>
        <pc:spChg chg="add mod">
          <ac:chgData name="Jirayut Phothawilkiat" userId="377d1d9b-678a-47d3-abab-d54cd61b47aa" providerId="ADAL" clId="{9C11F69D-CE34-45E0-9802-26A1F77F75AD}" dt="2024-04-26T10:08:09.722" v="840" actId="20577"/>
          <ac:spMkLst>
            <pc:docMk/>
            <pc:sldMk cId="1347230408" sldId="268"/>
            <ac:spMk id="15" creationId="{583CFE00-FF08-7D6B-0646-17D1C3C1D527}"/>
          </ac:spMkLst>
        </pc:spChg>
        <pc:spChg chg="add mod">
          <ac:chgData name="Jirayut Phothawilkiat" userId="377d1d9b-678a-47d3-abab-d54cd61b47aa" providerId="ADAL" clId="{9C11F69D-CE34-45E0-9802-26A1F77F75AD}" dt="2024-04-26T10:09:54.537" v="890" actId="1076"/>
          <ac:spMkLst>
            <pc:docMk/>
            <pc:sldMk cId="1347230408" sldId="268"/>
            <ac:spMk id="16" creationId="{04FF8C62-B4AB-C2B1-7F18-492375D4E7FF}"/>
          </ac:spMkLst>
        </pc:spChg>
        <pc:spChg chg="add mod">
          <ac:chgData name="Jirayut Phothawilkiat" userId="377d1d9b-678a-47d3-abab-d54cd61b47aa" providerId="ADAL" clId="{9C11F69D-CE34-45E0-9802-26A1F77F75AD}" dt="2024-04-26T10:09:54.537" v="890" actId="1076"/>
          <ac:spMkLst>
            <pc:docMk/>
            <pc:sldMk cId="1347230408" sldId="268"/>
            <ac:spMk id="17" creationId="{A865F9C9-C45A-26BE-8807-49D1F5D1F2AB}"/>
          </ac:spMkLst>
        </pc:spChg>
      </pc:sldChg>
      <pc:sldChg chg="addSp delSp modSp new mod">
        <pc:chgData name="Jirayut Phothawilkiat" userId="377d1d9b-678a-47d3-abab-d54cd61b47aa" providerId="ADAL" clId="{9C11F69D-CE34-45E0-9802-26A1F77F75AD}" dt="2024-04-26T10:08:15.192" v="842" actId="20577"/>
        <pc:sldMkLst>
          <pc:docMk/>
          <pc:sldMk cId="1728549680" sldId="269"/>
        </pc:sldMkLst>
        <pc:spChg chg="del">
          <ac:chgData name="Jirayut Phothawilkiat" userId="377d1d9b-678a-47d3-abab-d54cd61b47aa" providerId="ADAL" clId="{9C11F69D-CE34-45E0-9802-26A1F77F75AD}" dt="2024-04-26T09:53:45.340" v="684" actId="478"/>
          <ac:spMkLst>
            <pc:docMk/>
            <pc:sldMk cId="1728549680" sldId="269"/>
            <ac:spMk id="2" creationId="{A68016A9-B27B-CE67-9A99-65605F6D02AA}"/>
          </ac:spMkLst>
        </pc:spChg>
        <pc:spChg chg="del">
          <ac:chgData name="Jirayut Phothawilkiat" userId="377d1d9b-678a-47d3-abab-d54cd61b47aa" providerId="ADAL" clId="{9C11F69D-CE34-45E0-9802-26A1F77F75AD}" dt="2024-04-26T09:53:46.871" v="685" actId="478"/>
          <ac:spMkLst>
            <pc:docMk/>
            <pc:sldMk cId="1728549680" sldId="269"/>
            <ac:spMk id="3" creationId="{7079208F-1D3E-9682-A260-22B283FE1FC7}"/>
          </ac:spMkLst>
        </pc:spChg>
        <pc:spChg chg="add mod">
          <ac:chgData name="Jirayut Phothawilkiat" userId="377d1d9b-678a-47d3-abab-d54cd61b47aa" providerId="ADAL" clId="{9C11F69D-CE34-45E0-9802-26A1F77F75AD}" dt="2024-04-26T09:59:55.759" v="753" actId="20577"/>
          <ac:spMkLst>
            <pc:docMk/>
            <pc:sldMk cId="1728549680" sldId="269"/>
            <ac:spMk id="8" creationId="{C85C1662-391F-503B-67A6-F79737A40D40}"/>
          </ac:spMkLst>
        </pc:spChg>
        <pc:spChg chg="add mod">
          <ac:chgData name="Jirayut Phothawilkiat" userId="377d1d9b-678a-47d3-abab-d54cd61b47aa" providerId="ADAL" clId="{9C11F69D-CE34-45E0-9802-26A1F77F75AD}" dt="2024-04-26T10:08:15.192" v="842" actId="20577"/>
          <ac:spMkLst>
            <pc:docMk/>
            <pc:sldMk cId="1728549680" sldId="269"/>
            <ac:spMk id="10" creationId="{D3FC9FDA-8EAE-C39F-D67A-DC7498A5F9A4}"/>
          </ac:spMkLst>
        </pc:spChg>
        <pc:picChg chg="add mod">
          <ac:chgData name="Jirayut Phothawilkiat" userId="377d1d9b-678a-47d3-abab-d54cd61b47aa" providerId="ADAL" clId="{9C11F69D-CE34-45E0-9802-26A1F77F75AD}" dt="2024-04-26T09:57:12.185" v="723" actId="1076"/>
          <ac:picMkLst>
            <pc:docMk/>
            <pc:sldMk cId="1728549680" sldId="269"/>
            <ac:picMk id="5" creationId="{BB84E79B-F3A2-1AC0-5A1D-4E5ABFBB490B}"/>
          </ac:picMkLst>
        </pc:picChg>
        <pc:picChg chg="add del mod">
          <ac:chgData name="Jirayut Phothawilkiat" userId="377d1d9b-678a-47d3-abab-d54cd61b47aa" providerId="ADAL" clId="{9C11F69D-CE34-45E0-9802-26A1F77F75AD}" dt="2024-04-26T09:55:52.445" v="693" actId="22"/>
          <ac:picMkLst>
            <pc:docMk/>
            <pc:sldMk cId="1728549680" sldId="269"/>
            <ac:picMk id="7" creationId="{A6FCA38C-291C-011D-4732-DE571ADF2D25}"/>
          </ac:picMkLst>
        </pc:picChg>
      </pc:sldChg>
      <pc:sldChg chg="addSp delSp modSp add mod">
        <pc:chgData name="Jirayut Phothawilkiat" userId="377d1d9b-678a-47d3-abab-d54cd61b47aa" providerId="ADAL" clId="{9C11F69D-CE34-45E0-9802-26A1F77F75AD}" dt="2024-04-26T10:08:26.038" v="845" actId="14100"/>
        <pc:sldMkLst>
          <pc:docMk/>
          <pc:sldMk cId="1369642856" sldId="270"/>
        </pc:sldMkLst>
        <pc:spChg chg="add mod">
          <ac:chgData name="Jirayut Phothawilkiat" userId="377d1d9b-678a-47d3-abab-d54cd61b47aa" providerId="ADAL" clId="{9C11F69D-CE34-45E0-9802-26A1F77F75AD}" dt="2024-04-26T10:08:19.453" v="844" actId="20577"/>
          <ac:spMkLst>
            <pc:docMk/>
            <pc:sldMk cId="1369642856" sldId="270"/>
            <ac:spMk id="6" creationId="{98C5DD8E-1665-059A-2215-6381522307CB}"/>
          </ac:spMkLst>
        </pc:spChg>
        <pc:spChg chg="mod">
          <ac:chgData name="Jirayut Phothawilkiat" userId="377d1d9b-678a-47d3-abab-d54cd61b47aa" providerId="ADAL" clId="{9C11F69D-CE34-45E0-9802-26A1F77F75AD}" dt="2024-04-26T10:00:00.666" v="755" actId="20577"/>
          <ac:spMkLst>
            <pc:docMk/>
            <pc:sldMk cId="1369642856" sldId="270"/>
            <ac:spMk id="8" creationId="{C85C1662-391F-503B-67A6-F79737A40D40}"/>
          </ac:spMkLst>
        </pc:spChg>
        <pc:picChg chg="add mod">
          <ac:chgData name="Jirayut Phothawilkiat" userId="377d1d9b-678a-47d3-abab-d54cd61b47aa" providerId="ADAL" clId="{9C11F69D-CE34-45E0-9802-26A1F77F75AD}" dt="2024-04-26T10:08:26.038" v="845" actId="14100"/>
          <ac:picMkLst>
            <pc:docMk/>
            <pc:sldMk cId="1369642856" sldId="270"/>
            <ac:picMk id="3" creationId="{710AA9D6-3EE8-4C61-091D-D1D0C3694CBD}"/>
          </ac:picMkLst>
        </pc:picChg>
        <pc:picChg chg="del">
          <ac:chgData name="Jirayut Phothawilkiat" userId="377d1d9b-678a-47d3-abab-d54cd61b47aa" providerId="ADAL" clId="{9C11F69D-CE34-45E0-9802-26A1F77F75AD}" dt="2024-04-26T09:58:09.069" v="735" actId="478"/>
          <ac:picMkLst>
            <pc:docMk/>
            <pc:sldMk cId="1369642856" sldId="270"/>
            <ac:picMk id="5" creationId="{BB84E79B-F3A2-1AC0-5A1D-4E5ABFBB490B}"/>
          </ac:picMkLst>
        </pc:picChg>
      </pc:sldChg>
      <pc:sldChg chg="delSp new del mod">
        <pc:chgData name="Jirayut Phothawilkiat" userId="377d1d9b-678a-47d3-abab-d54cd61b47aa" providerId="ADAL" clId="{9C11F69D-CE34-45E0-9802-26A1F77F75AD}" dt="2024-04-26T09:57:36.905" v="724" actId="47"/>
        <pc:sldMkLst>
          <pc:docMk/>
          <pc:sldMk cId="4052629170" sldId="270"/>
        </pc:sldMkLst>
        <pc:spChg chg="del">
          <ac:chgData name="Jirayut Phothawilkiat" userId="377d1d9b-678a-47d3-abab-d54cd61b47aa" providerId="ADAL" clId="{9C11F69D-CE34-45E0-9802-26A1F77F75AD}" dt="2024-04-26T09:48:46.197" v="682" actId="478"/>
          <ac:spMkLst>
            <pc:docMk/>
            <pc:sldMk cId="4052629170" sldId="270"/>
            <ac:spMk id="2" creationId="{E15C1857-CB1B-23E1-E2D9-7181373CEB7B}"/>
          </ac:spMkLst>
        </pc:spChg>
        <pc:spChg chg="del">
          <ac:chgData name="Jirayut Phothawilkiat" userId="377d1d9b-678a-47d3-abab-d54cd61b47aa" providerId="ADAL" clId="{9C11F69D-CE34-45E0-9802-26A1F77F75AD}" dt="2024-04-26T09:48:47.276" v="683" actId="478"/>
          <ac:spMkLst>
            <pc:docMk/>
            <pc:sldMk cId="4052629170" sldId="270"/>
            <ac:spMk id="3" creationId="{2E92B8A6-A695-0C15-C82E-D582484EB305}"/>
          </ac:spMkLst>
        </pc:spChg>
      </pc:sldChg>
      <pc:sldChg chg="addSp delSp modSp add mod">
        <pc:chgData name="Jirayut Phothawilkiat" userId="377d1d9b-678a-47d3-abab-d54cd61b47aa" providerId="ADAL" clId="{9C11F69D-CE34-45E0-9802-26A1F77F75AD}" dt="2024-04-26T10:08:30.131" v="847" actId="20577"/>
        <pc:sldMkLst>
          <pc:docMk/>
          <pc:sldMk cId="1021164863" sldId="271"/>
        </pc:sldMkLst>
        <pc:spChg chg="add mod">
          <ac:chgData name="Jirayut Phothawilkiat" userId="377d1d9b-678a-47d3-abab-d54cd61b47aa" providerId="ADAL" clId="{9C11F69D-CE34-45E0-9802-26A1F77F75AD}" dt="2024-04-26T10:08:30.131" v="847" actId="20577"/>
          <ac:spMkLst>
            <pc:docMk/>
            <pc:sldMk cId="1021164863" sldId="271"/>
            <ac:spMk id="6" creationId="{EAF8FBF1-86A1-9B82-8159-EF49916C04BF}"/>
          </ac:spMkLst>
        </pc:spChg>
        <pc:spChg chg="mod">
          <ac:chgData name="Jirayut Phothawilkiat" userId="377d1d9b-678a-47d3-abab-d54cd61b47aa" providerId="ADAL" clId="{9C11F69D-CE34-45E0-9802-26A1F77F75AD}" dt="2024-04-26T10:00:04.246" v="757" actId="20577"/>
          <ac:spMkLst>
            <pc:docMk/>
            <pc:sldMk cId="1021164863" sldId="271"/>
            <ac:spMk id="8" creationId="{C85C1662-391F-503B-67A6-F79737A40D40}"/>
          </ac:spMkLst>
        </pc:spChg>
        <pc:picChg chg="add mod">
          <ac:chgData name="Jirayut Phothawilkiat" userId="377d1d9b-678a-47d3-abab-d54cd61b47aa" providerId="ADAL" clId="{9C11F69D-CE34-45E0-9802-26A1F77F75AD}" dt="2024-04-26T09:59:06.743" v="746" actId="1076"/>
          <ac:picMkLst>
            <pc:docMk/>
            <pc:sldMk cId="1021164863" sldId="271"/>
            <ac:picMk id="3" creationId="{2D87AC22-2618-38BC-93D1-2C2E39CB9E4B}"/>
          </ac:picMkLst>
        </pc:picChg>
        <pc:picChg chg="del">
          <ac:chgData name="Jirayut Phothawilkiat" userId="377d1d9b-678a-47d3-abab-d54cd61b47aa" providerId="ADAL" clId="{9C11F69D-CE34-45E0-9802-26A1F77F75AD}" dt="2024-04-26T09:58:58.310" v="744" actId="478"/>
          <ac:picMkLst>
            <pc:docMk/>
            <pc:sldMk cId="1021164863" sldId="271"/>
            <ac:picMk id="5" creationId="{BB84E79B-F3A2-1AC0-5A1D-4E5ABFBB490B}"/>
          </ac:picMkLst>
        </pc:picChg>
      </pc:sldChg>
      <pc:sldChg chg="add del">
        <pc:chgData name="Jirayut Phothawilkiat" userId="377d1d9b-678a-47d3-abab-d54cd61b47aa" providerId="ADAL" clId="{9C11F69D-CE34-45E0-9802-26A1F77F75AD}" dt="2024-04-26T09:57:37.739" v="725" actId="47"/>
        <pc:sldMkLst>
          <pc:docMk/>
          <pc:sldMk cId="2847764517" sldId="271"/>
        </pc:sldMkLst>
      </pc:sldChg>
      <pc:sldChg chg="addSp delSp modSp add mod">
        <pc:chgData name="Jirayut Phothawilkiat" userId="377d1d9b-678a-47d3-abab-d54cd61b47aa" providerId="ADAL" clId="{9C11F69D-CE34-45E0-9802-26A1F77F75AD}" dt="2024-04-26T10:08:33.536" v="849" actId="20577"/>
        <pc:sldMkLst>
          <pc:docMk/>
          <pc:sldMk cId="3952794961" sldId="272"/>
        </pc:sldMkLst>
        <pc:spChg chg="add mod">
          <ac:chgData name="Jirayut Phothawilkiat" userId="377d1d9b-678a-47d3-abab-d54cd61b47aa" providerId="ADAL" clId="{9C11F69D-CE34-45E0-9802-26A1F77F75AD}" dt="2024-04-26T10:08:33.536" v="849" actId="20577"/>
          <ac:spMkLst>
            <pc:docMk/>
            <pc:sldMk cId="3952794961" sldId="272"/>
            <ac:spMk id="6" creationId="{9B4F09BF-B878-1184-264E-90BD388F0691}"/>
          </ac:spMkLst>
        </pc:spChg>
        <pc:spChg chg="mod">
          <ac:chgData name="Jirayut Phothawilkiat" userId="377d1d9b-678a-47d3-abab-d54cd61b47aa" providerId="ADAL" clId="{9C11F69D-CE34-45E0-9802-26A1F77F75AD}" dt="2024-04-26T10:00:42.586" v="773" actId="20577"/>
          <ac:spMkLst>
            <pc:docMk/>
            <pc:sldMk cId="3952794961" sldId="272"/>
            <ac:spMk id="8" creationId="{C85C1662-391F-503B-67A6-F79737A40D40}"/>
          </ac:spMkLst>
        </pc:spChg>
        <pc:picChg chg="del">
          <ac:chgData name="Jirayut Phothawilkiat" userId="377d1d9b-678a-47d3-abab-d54cd61b47aa" providerId="ADAL" clId="{9C11F69D-CE34-45E0-9802-26A1F77F75AD}" dt="2024-04-26T10:01:00.292" v="774" actId="478"/>
          <ac:picMkLst>
            <pc:docMk/>
            <pc:sldMk cId="3952794961" sldId="272"/>
            <ac:picMk id="3" creationId="{2D87AC22-2618-38BC-93D1-2C2E39CB9E4B}"/>
          </ac:picMkLst>
        </pc:picChg>
        <pc:picChg chg="add mod">
          <ac:chgData name="Jirayut Phothawilkiat" userId="377d1d9b-678a-47d3-abab-d54cd61b47aa" providerId="ADAL" clId="{9C11F69D-CE34-45E0-9802-26A1F77F75AD}" dt="2024-04-26T10:01:05.665" v="778" actId="1076"/>
          <ac:picMkLst>
            <pc:docMk/>
            <pc:sldMk cId="3952794961" sldId="272"/>
            <ac:picMk id="4" creationId="{6BB5A498-C3A0-CC90-A93E-47DDDAD681D8}"/>
          </ac:picMkLst>
        </pc:picChg>
      </pc:sldChg>
      <pc:sldChg chg="addSp delSp modSp add mod">
        <pc:chgData name="Jirayut Phothawilkiat" userId="377d1d9b-678a-47d3-abab-d54cd61b47aa" providerId="ADAL" clId="{9C11F69D-CE34-45E0-9802-26A1F77F75AD}" dt="2024-04-26T10:08:37.640" v="851" actId="20577"/>
        <pc:sldMkLst>
          <pc:docMk/>
          <pc:sldMk cId="2600109406" sldId="273"/>
        </pc:sldMkLst>
        <pc:spChg chg="add mod">
          <ac:chgData name="Jirayut Phothawilkiat" userId="377d1d9b-678a-47d3-abab-d54cd61b47aa" providerId="ADAL" clId="{9C11F69D-CE34-45E0-9802-26A1F77F75AD}" dt="2024-04-26T10:08:37.640" v="851" actId="20577"/>
          <ac:spMkLst>
            <pc:docMk/>
            <pc:sldMk cId="2600109406" sldId="273"/>
            <ac:spMk id="6" creationId="{9D850990-0072-BA3A-DFFA-19E015CB8543}"/>
          </ac:spMkLst>
        </pc:spChg>
        <pc:spChg chg="mod">
          <ac:chgData name="Jirayut Phothawilkiat" userId="377d1d9b-678a-47d3-abab-d54cd61b47aa" providerId="ADAL" clId="{9C11F69D-CE34-45E0-9802-26A1F77F75AD}" dt="2024-04-26T10:01:41.383" v="790" actId="20577"/>
          <ac:spMkLst>
            <pc:docMk/>
            <pc:sldMk cId="2600109406" sldId="273"/>
            <ac:spMk id="8" creationId="{C85C1662-391F-503B-67A6-F79737A40D40}"/>
          </ac:spMkLst>
        </pc:spChg>
        <pc:picChg chg="add mod">
          <ac:chgData name="Jirayut Phothawilkiat" userId="377d1d9b-678a-47d3-abab-d54cd61b47aa" providerId="ADAL" clId="{9C11F69D-CE34-45E0-9802-26A1F77F75AD}" dt="2024-04-26T10:02:52.432" v="794" actId="1076"/>
          <ac:picMkLst>
            <pc:docMk/>
            <pc:sldMk cId="2600109406" sldId="273"/>
            <ac:picMk id="3" creationId="{F8B371DE-10CE-BA5F-EF92-C404A973EC25}"/>
          </ac:picMkLst>
        </pc:picChg>
        <pc:picChg chg="del">
          <ac:chgData name="Jirayut Phothawilkiat" userId="377d1d9b-678a-47d3-abab-d54cd61b47aa" providerId="ADAL" clId="{9C11F69D-CE34-45E0-9802-26A1F77F75AD}" dt="2024-04-26T10:02:43.662" v="791" actId="478"/>
          <ac:picMkLst>
            <pc:docMk/>
            <pc:sldMk cId="2600109406" sldId="273"/>
            <ac:picMk id="4" creationId="{6BB5A498-C3A0-CC90-A93E-47DDDAD681D8}"/>
          </ac:picMkLst>
        </pc:picChg>
      </pc:sldChg>
      <pc:sldChg chg="addSp delSp modSp add mod">
        <pc:chgData name="Jirayut Phothawilkiat" userId="377d1d9b-678a-47d3-abab-d54cd61b47aa" providerId="ADAL" clId="{9C11F69D-CE34-45E0-9802-26A1F77F75AD}" dt="2024-04-26T10:08:41.332" v="853" actId="20577"/>
        <pc:sldMkLst>
          <pc:docMk/>
          <pc:sldMk cId="3474914528" sldId="274"/>
        </pc:sldMkLst>
        <pc:spChg chg="mod">
          <ac:chgData name="Jirayut Phothawilkiat" userId="377d1d9b-678a-47d3-abab-d54cd61b47aa" providerId="ADAL" clId="{9C11F69D-CE34-45E0-9802-26A1F77F75AD}" dt="2024-04-26T10:03:42.972" v="801" actId="20577"/>
          <ac:spMkLst>
            <pc:docMk/>
            <pc:sldMk cId="3474914528" sldId="274"/>
            <ac:spMk id="8" creationId="{C85C1662-391F-503B-67A6-F79737A40D40}"/>
          </ac:spMkLst>
        </pc:spChg>
        <pc:spChg chg="add mod">
          <ac:chgData name="Jirayut Phothawilkiat" userId="377d1d9b-678a-47d3-abab-d54cd61b47aa" providerId="ADAL" clId="{9C11F69D-CE34-45E0-9802-26A1F77F75AD}" dt="2024-04-26T10:08:41.332" v="853" actId="20577"/>
          <ac:spMkLst>
            <pc:docMk/>
            <pc:sldMk cId="3474914528" sldId="274"/>
            <ac:spMk id="9" creationId="{658B592B-2E55-1F88-034B-7ABAFF307E8E}"/>
          </ac:spMkLst>
        </pc:spChg>
        <pc:picChg chg="add mod">
          <ac:chgData name="Jirayut Phothawilkiat" userId="377d1d9b-678a-47d3-abab-d54cd61b47aa" providerId="ADAL" clId="{9C11F69D-CE34-45E0-9802-26A1F77F75AD}" dt="2024-04-26T10:04:34.621" v="813" actId="14100"/>
          <ac:picMkLst>
            <pc:docMk/>
            <pc:sldMk cId="3474914528" sldId="274"/>
            <ac:picMk id="3" creationId="{AFB9C135-63F7-1158-1025-4D440B8A19C4}"/>
          </ac:picMkLst>
        </pc:picChg>
        <pc:picChg chg="del">
          <ac:chgData name="Jirayut Phothawilkiat" userId="377d1d9b-678a-47d3-abab-d54cd61b47aa" providerId="ADAL" clId="{9C11F69D-CE34-45E0-9802-26A1F77F75AD}" dt="2024-04-26T10:03:46.294" v="802" actId="478"/>
          <ac:picMkLst>
            <pc:docMk/>
            <pc:sldMk cId="3474914528" sldId="274"/>
            <ac:picMk id="4" creationId="{6BB5A498-C3A0-CC90-A93E-47DDDAD681D8}"/>
          </ac:picMkLst>
        </pc:picChg>
        <pc:picChg chg="add mod">
          <ac:chgData name="Jirayut Phothawilkiat" userId="377d1d9b-678a-47d3-abab-d54cd61b47aa" providerId="ADAL" clId="{9C11F69D-CE34-45E0-9802-26A1F77F75AD}" dt="2024-04-26T10:04:40.815" v="815" actId="1076"/>
          <ac:picMkLst>
            <pc:docMk/>
            <pc:sldMk cId="3474914528" sldId="274"/>
            <ac:picMk id="6" creationId="{3FFFAB6B-3F23-A328-C6A4-C55351A68C8F}"/>
          </ac:picMkLst>
        </pc:picChg>
      </pc:sldChg>
      <pc:sldChg chg="addSp delSp modSp add mod">
        <pc:chgData name="Jirayut Phothawilkiat" userId="377d1d9b-678a-47d3-abab-d54cd61b47aa" providerId="ADAL" clId="{9C11F69D-CE34-45E0-9802-26A1F77F75AD}" dt="2024-04-26T10:08:44.033" v="855" actId="20577"/>
        <pc:sldMkLst>
          <pc:docMk/>
          <pc:sldMk cId="2732559403" sldId="275"/>
        </pc:sldMkLst>
        <pc:spChg chg="add mod">
          <ac:chgData name="Jirayut Phothawilkiat" userId="377d1d9b-678a-47d3-abab-d54cd61b47aa" providerId="ADAL" clId="{9C11F69D-CE34-45E0-9802-26A1F77F75AD}" dt="2024-04-26T10:08:44.033" v="855" actId="20577"/>
          <ac:spMkLst>
            <pc:docMk/>
            <pc:sldMk cId="2732559403" sldId="275"/>
            <ac:spMk id="7" creationId="{5385D3F6-6360-7603-4688-9926EA7914BE}"/>
          </ac:spMkLst>
        </pc:spChg>
        <pc:spChg chg="mod">
          <ac:chgData name="Jirayut Phothawilkiat" userId="377d1d9b-678a-47d3-abab-d54cd61b47aa" providerId="ADAL" clId="{9C11F69D-CE34-45E0-9802-26A1F77F75AD}" dt="2024-04-26T10:04:59.262" v="824" actId="20577"/>
          <ac:spMkLst>
            <pc:docMk/>
            <pc:sldMk cId="2732559403" sldId="275"/>
            <ac:spMk id="8" creationId="{C85C1662-391F-503B-67A6-F79737A40D40}"/>
          </ac:spMkLst>
        </pc:spChg>
        <pc:picChg chg="del">
          <ac:chgData name="Jirayut Phothawilkiat" userId="377d1d9b-678a-47d3-abab-d54cd61b47aa" providerId="ADAL" clId="{9C11F69D-CE34-45E0-9802-26A1F77F75AD}" dt="2024-04-26T10:04:49.325" v="817" actId="478"/>
          <ac:picMkLst>
            <pc:docMk/>
            <pc:sldMk cId="2732559403" sldId="275"/>
            <ac:picMk id="3" creationId="{AFB9C135-63F7-1158-1025-4D440B8A19C4}"/>
          </ac:picMkLst>
        </pc:picChg>
        <pc:picChg chg="add mod">
          <ac:chgData name="Jirayut Phothawilkiat" userId="377d1d9b-678a-47d3-abab-d54cd61b47aa" providerId="ADAL" clId="{9C11F69D-CE34-45E0-9802-26A1F77F75AD}" dt="2024-04-26T10:05:55.930" v="828" actId="1076"/>
          <ac:picMkLst>
            <pc:docMk/>
            <pc:sldMk cId="2732559403" sldId="275"/>
            <ac:picMk id="4" creationId="{CC09C06D-86C0-BE40-D4B4-0230A1DDC534}"/>
          </ac:picMkLst>
        </pc:picChg>
        <pc:picChg chg="del">
          <ac:chgData name="Jirayut Phothawilkiat" userId="377d1d9b-678a-47d3-abab-d54cd61b47aa" providerId="ADAL" clId="{9C11F69D-CE34-45E0-9802-26A1F77F75AD}" dt="2024-04-26T10:04:50.193" v="818" actId="478"/>
          <ac:picMkLst>
            <pc:docMk/>
            <pc:sldMk cId="2732559403" sldId="275"/>
            <ac:picMk id="6" creationId="{3FFFAB6B-3F23-A328-C6A4-C55351A68C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A224D-F160-461F-9BF7-606C1C14F3CE}" type="datetimeFigureOut">
              <a:rPr lang="en-US" smtClean="0"/>
              <a:t>4/26/2024</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2F34E-BB44-40E1-A238-9804D7D123A4}" type="slidenum">
              <a:rPr lang="en-US" smtClean="0"/>
              <a:t>‹#›</a:t>
            </a:fld>
            <a:endParaRPr lang="en-US"/>
          </a:p>
        </p:txBody>
      </p:sp>
    </p:spTree>
    <p:extLst>
      <p:ext uri="{BB962C8B-B14F-4D97-AF65-F5344CB8AC3E}">
        <p14:creationId xmlns:p14="http://schemas.microsoft.com/office/powerpoint/2010/main" val="418659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5EC9EE-25D6-AB56-CC1B-27C72EE2503E}"/>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a:extLst>
              <a:ext uri="{FF2B5EF4-FFF2-40B4-BE49-F238E27FC236}">
                <a16:creationId xmlns:a16="http://schemas.microsoft.com/office/drawing/2014/main" id="{C3E552D8-98CC-54C3-3164-E32DBB634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a:extLst>
              <a:ext uri="{FF2B5EF4-FFF2-40B4-BE49-F238E27FC236}">
                <a16:creationId xmlns:a16="http://schemas.microsoft.com/office/drawing/2014/main" id="{8090B900-C426-5B6D-8449-A7BD593F3E4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C9454041-22BF-AE23-3CEA-176C29579EBD}"/>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7C2E4AA5-A737-F019-F77A-2ECE9D7947D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5879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BCB1EEA-9B29-F33D-CBD5-5AAF89FD083E}"/>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4DF9ABC6-FC9C-50B5-144B-C80E07A6EABD}"/>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B1DCBB6E-C379-A0AF-7066-AAA5C3DCBE0C}"/>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BD3EECC6-4F88-6358-2052-BA72E064A521}"/>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4B214BC8-9954-A74D-1E44-FEE92C7E201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2349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0C89D212-705B-C470-5966-EAD18EBB848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6ABDB86F-50B9-E150-3EFD-A06B22DA1F74}"/>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5DA4C9E-535C-D601-47CA-E4DBDD681861}"/>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CB361F7-31AA-B401-44A1-788859E676D9}"/>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E6229A1B-86EC-7161-8ADF-42C2230B648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66375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3C2AD9-D2E2-64A7-2267-C1AD01205259}"/>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7DDC02E7-C93F-EE35-BEF8-050034901BD0}"/>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7EE3E316-698F-F884-F6DD-77DFFF444CC6}"/>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92ED033F-2645-A706-7562-2382C4A91532}"/>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DC71C249-5F33-CE2E-7D2B-FA35981B050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97563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1BB7599-8264-E638-EA4B-AA86A68C4F17}"/>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570DA1D8-9094-91B4-68D0-07EA8E3C1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BD43C4AD-0D50-63F1-7AFC-C73A3141281E}"/>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0EB2BF1-35D1-C82C-D431-03071435F565}"/>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FB093336-690E-8120-2A1B-3F7A580A2189}"/>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3131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F8A3A00-DDA6-B2DC-F7F0-6CA156A0FB24}"/>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8D356D7A-7AC1-F2F7-21CA-5B20EC31C220}"/>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เนื้อหา 3">
            <a:extLst>
              <a:ext uri="{FF2B5EF4-FFF2-40B4-BE49-F238E27FC236}">
                <a16:creationId xmlns:a16="http://schemas.microsoft.com/office/drawing/2014/main" id="{7B2EBA12-8218-34B4-588B-129924AB080A}"/>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วันที่ 4">
            <a:extLst>
              <a:ext uri="{FF2B5EF4-FFF2-40B4-BE49-F238E27FC236}">
                <a16:creationId xmlns:a16="http://schemas.microsoft.com/office/drawing/2014/main" id="{8B4586A9-1470-DCB4-A3DD-EF3AA4527174}"/>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3E31B4F4-F409-F89C-E668-955E46248CE6}"/>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FF0B773B-16F7-46AE-89E5-535A599C1F2F}"/>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3823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8149330-7FD6-81FB-5B9C-793713213481}"/>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0A9B20FA-59FF-5CD5-1AC7-A806D1DB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BDD26766-6277-3DB1-51CE-5AB32F737693}"/>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ข้อความ 4">
            <a:extLst>
              <a:ext uri="{FF2B5EF4-FFF2-40B4-BE49-F238E27FC236}">
                <a16:creationId xmlns:a16="http://schemas.microsoft.com/office/drawing/2014/main" id="{957EF42C-4FC8-22A5-55C9-56AB198FF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5D8F30A8-022F-769C-16CB-C2914FFD0292}"/>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ตัวแทนวันที่ 6">
            <a:extLst>
              <a:ext uri="{FF2B5EF4-FFF2-40B4-BE49-F238E27FC236}">
                <a16:creationId xmlns:a16="http://schemas.microsoft.com/office/drawing/2014/main" id="{A86199BB-74FA-2223-2B57-F1CCA86CC402}"/>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8" name="ตัวแทนท้ายกระดาษ 7">
            <a:extLst>
              <a:ext uri="{FF2B5EF4-FFF2-40B4-BE49-F238E27FC236}">
                <a16:creationId xmlns:a16="http://schemas.microsoft.com/office/drawing/2014/main" id="{82DD9CF6-8179-25B1-F635-9A13BFD33D66}"/>
              </a:ext>
            </a:extLst>
          </p:cNvPr>
          <p:cNvSpPr>
            <a:spLocks noGrp="1"/>
          </p:cNvSpPr>
          <p:nvPr>
            <p:ph type="ftr" sz="quarter" idx="11"/>
          </p:nvPr>
        </p:nvSpPr>
        <p:spPr/>
        <p:txBody>
          <a:bodyPr/>
          <a:lstStyle/>
          <a:p>
            <a:endParaRPr lang="en-US"/>
          </a:p>
        </p:txBody>
      </p:sp>
      <p:sp>
        <p:nvSpPr>
          <p:cNvPr id="9" name="ตัวแทนหมายเลขสไลด์ 8">
            <a:extLst>
              <a:ext uri="{FF2B5EF4-FFF2-40B4-BE49-F238E27FC236}">
                <a16:creationId xmlns:a16="http://schemas.microsoft.com/office/drawing/2014/main" id="{8481B0FE-AE4E-2D1D-CA62-36E9B39A508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28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9B4C8FB-56D6-A18E-1706-65954BFB17BF}"/>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วันที่ 2">
            <a:extLst>
              <a:ext uri="{FF2B5EF4-FFF2-40B4-BE49-F238E27FC236}">
                <a16:creationId xmlns:a16="http://schemas.microsoft.com/office/drawing/2014/main" id="{0D2A7E53-4DA8-17EE-7439-A397445957DF}"/>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4" name="ตัวแทนท้ายกระดาษ 3">
            <a:extLst>
              <a:ext uri="{FF2B5EF4-FFF2-40B4-BE49-F238E27FC236}">
                <a16:creationId xmlns:a16="http://schemas.microsoft.com/office/drawing/2014/main" id="{E230502B-E541-789D-7975-CADBE1F6A9FD}"/>
              </a:ext>
            </a:extLst>
          </p:cNvPr>
          <p:cNvSpPr>
            <a:spLocks noGrp="1"/>
          </p:cNvSpPr>
          <p:nvPr>
            <p:ph type="ftr" sz="quarter" idx="11"/>
          </p:nvPr>
        </p:nvSpPr>
        <p:spPr/>
        <p:txBody>
          <a:bodyPr/>
          <a:lstStyle/>
          <a:p>
            <a:endParaRPr lang="en-US"/>
          </a:p>
        </p:txBody>
      </p:sp>
      <p:sp>
        <p:nvSpPr>
          <p:cNvPr id="5" name="ตัวแทนหมายเลขสไลด์ 4">
            <a:extLst>
              <a:ext uri="{FF2B5EF4-FFF2-40B4-BE49-F238E27FC236}">
                <a16:creationId xmlns:a16="http://schemas.microsoft.com/office/drawing/2014/main" id="{BC7E9E77-84FD-C846-C7F7-7293E129F1B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1994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A64FA5EF-4FAA-5671-E982-395C86EBB47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3" name="ตัวแทนท้ายกระดาษ 2">
            <a:extLst>
              <a:ext uri="{FF2B5EF4-FFF2-40B4-BE49-F238E27FC236}">
                <a16:creationId xmlns:a16="http://schemas.microsoft.com/office/drawing/2014/main" id="{5E265A40-CE6D-9717-6126-B7A4CD877F11}"/>
              </a:ext>
            </a:extLst>
          </p:cNvPr>
          <p:cNvSpPr>
            <a:spLocks noGrp="1"/>
          </p:cNvSpPr>
          <p:nvPr>
            <p:ph type="ftr" sz="quarter" idx="1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3522640C-6947-102A-3850-3117A66246EB}"/>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327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5D606E5-97AF-10F7-F30A-CD723AB0277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480D9E8C-7122-0A48-0E1A-68D4753BA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ข้อความ 3">
            <a:extLst>
              <a:ext uri="{FF2B5EF4-FFF2-40B4-BE49-F238E27FC236}">
                <a16:creationId xmlns:a16="http://schemas.microsoft.com/office/drawing/2014/main" id="{C39E24D1-A4E2-29A0-5E13-D8AF1948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24D04E57-A2F5-D98B-E227-AFA58F9644C9}"/>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E54B1A37-E315-2E22-F6C1-F7E27E48A42C}"/>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54D4928A-ADAA-BA1A-CA60-5C6D3E567F9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429180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C08F70D-E6FB-4776-FA5F-9232E3049FE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รูปภาพ 2">
            <a:extLst>
              <a:ext uri="{FF2B5EF4-FFF2-40B4-BE49-F238E27FC236}">
                <a16:creationId xmlns:a16="http://schemas.microsoft.com/office/drawing/2014/main" id="{F109C831-73AF-A701-484B-C47A11343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ตัวแทนข้อความ 3">
            <a:extLst>
              <a:ext uri="{FF2B5EF4-FFF2-40B4-BE49-F238E27FC236}">
                <a16:creationId xmlns:a16="http://schemas.microsoft.com/office/drawing/2014/main" id="{DDFE79D3-2402-D23F-3418-995906D1D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3C90DF03-9D27-85D3-E505-83E7A87199BD}"/>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B1333A15-0E0A-DB73-0A7E-8C9A287AEED8}"/>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B79EFBA5-91DD-E250-365A-A67FB24D72C2}"/>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6754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D51AD13B-A767-5426-E377-E234C4E14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6637090E-1A56-CA18-FB1A-D2123234C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B2FE8FE-F77B-8BF8-963F-B34AD91C7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23D551A3-352F-624F-9064-E4AA270AF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ตัวแทนหมายเลขสไลด์ 5">
            <a:extLst>
              <a:ext uri="{FF2B5EF4-FFF2-40B4-BE49-F238E27FC236}">
                <a16:creationId xmlns:a16="http://schemas.microsoft.com/office/drawing/2014/main" id="{3E6EC2C7-278C-879C-486B-0226AC298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46AFF-727D-41C5-80C1-D7F08E85269D}" type="slidenum">
              <a:rPr lang="en-US" smtClean="0"/>
              <a:t>‹#›</a:t>
            </a:fld>
            <a:endParaRPr lang="en-US"/>
          </a:p>
        </p:txBody>
      </p:sp>
    </p:spTree>
    <p:extLst>
      <p:ext uri="{BB962C8B-B14F-4D97-AF65-F5344CB8AC3E}">
        <p14:creationId xmlns:p14="http://schemas.microsoft.com/office/powerpoint/2010/main" val="247462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02B3D987-83A0-0CD6-4FCE-86B7C46232CC}"/>
              </a:ext>
            </a:extLst>
          </p:cNvPr>
          <p:cNvSpPr txBox="1"/>
          <p:nvPr/>
        </p:nvSpPr>
        <p:spPr>
          <a:xfrm>
            <a:off x="2325125" y="1566952"/>
            <a:ext cx="7541745" cy="1862048"/>
          </a:xfrm>
          <a:prstGeom prst="rect">
            <a:avLst/>
          </a:prstGeom>
          <a:noFill/>
        </p:spPr>
        <p:txBody>
          <a:bodyPr wrap="none" rtlCol="0">
            <a:spAutoFit/>
          </a:bodyPr>
          <a:lstStyle/>
          <a:p>
            <a:r>
              <a:rPr lang="en-US" sz="11500" b="1" dirty="0" err="1"/>
              <a:t>DentService</a:t>
            </a:r>
            <a:endParaRPr lang="en-US" sz="11500" b="1" dirty="0"/>
          </a:p>
        </p:txBody>
      </p:sp>
      <p:sp>
        <p:nvSpPr>
          <p:cNvPr id="3" name="กล่องข้อความ 2">
            <a:extLst>
              <a:ext uri="{FF2B5EF4-FFF2-40B4-BE49-F238E27FC236}">
                <a16:creationId xmlns:a16="http://schemas.microsoft.com/office/drawing/2014/main" id="{2BFC7165-25D7-74E7-41D6-0D5CE9EE45B9}"/>
              </a:ext>
            </a:extLst>
          </p:cNvPr>
          <p:cNvSpPr txBox="1"/>
          <p:nvPr/>
        </p:nvSpPr>
        <p:spPr>
          <a:xfrm>
            <a:off x="3180072" y="3368040"/>
            <a:ext cx="5831853" cy="584775"/>
          </a:xfrm>
          <a:prstGeom prst="rect">
            <a:avLst/>
          </a:prstGeom>
          <a:noFill/>
        </p:spPr>
        <p:txBody>
          <a:bodyPr wrap="none" rtlCol="0">
            <a:spAutoFit/>
          </a:bodyPr>
          <a:lstStyle/>
          <a:p>
            <a:r>
              <a:rPr lang="en-US" sz="3200" dirty="0"/>
              <a:t>6432022721 </a:t>
            </a:r>
            <a:r>
              <a:rPr lang="en-US" sz="3200" dirty="0" err="1"/>
              <a:t>Jirayut</a:t>
            </a:r>
            <a:r>
              <a:rPr lang="en-US" sz="3200" dirty="0"/>
              <a:t> </a:t>
            </a:r>
            <a:r>
              <a:rPr lang="en-US" sz="3200" dirty="0" err="1"/>
              <a:t>Phothawilkiat</a:t>
            </a:r>
            <a:endParaRPr lang="en-US" sz="3200" dirty="0"/>
          </a:p>
        </p:txBody>
      </p:sp>
      <p:sp>
        <p:nvSpPr>
          <p:cNvPr id="4" name="กล่องข้อความ 3">
            <a:extLst>
              <a:ext uri="{FF2B5EF4-FFF2-40B4-BE49-F238E27FC236}">
                <a16:creationId xmlns:a16="http://schemas.microsoft.com/office/drawing/2014/main" id="{EDE25388-F283-E29A-1A02-50B15ACB9EA3}"/>
              </a:ext>
            </a:extLst>
          </p:cNvPr>
          <p:cNvSpPr txBox="1"/>
          <p:nvPr/>
        </p:nvSpPr>
        <p:spPr>
          <a:xfrm>
            <a:off x="11492889" y="6213194"/>
            <a:ext cx="301686" cy="369332"/>
          </a:xfrm>
          <a:prstGeom prst="rect">
            <a:avLst/>
          </a:prstGeom>
          <a:noFill/>
        </p:spPr>
        <p:txBody>
          <a:bodyPr wrap="none" rtlCol="0">
            <a:spAutoFit/>
          </a:bodyPr>
          <a:lstStyle/>
          <a:p>
            <a:r>
              <a:rPr lang="en-US" dirty="0"/>
              <a:t>1</a:t>
            </a:r>
          </a:p>
        </p:txBody>
      </p:sp>
      <p:sp>
        <p:nvSpPr>
          <p:cNvPr id="6" name="กล่องข้อความ 5">
            <a:extLst>
              <a:ext uri="{FF2B5EF4-FFF2-40B4-BE49-F238E27FC236}">
                <a16:creationId xmlns:a16="http://schemas.microsoft.com/office/drawing/2014/main" id="{BA5FB7F9-D609-BE13-E6CB-3A86A84EF991}"/>
              </a:ext>
            </a:extLst>
          </p:cNvPr>
          <p:cNvSpPr txBox="1"/>
          <p:nvPr/>
        </p:nvSpPr>
        <p:spPr>
          <a:xfrm>
            <a:off x="5210077" y="4313440"/>
            <a:ext cx="6094070" cy="369332"/>
          </a:xfrm>
          <a:prstGeom prst="rect">
            <a:avLst/>
          </a:prstGeom>
          <a:noFill/>
        </p:spPr>
        <p:txBody>
          <a:bodyPr wrap="square">
            <a:spAutoFit/>
          </a:bodyPr>
          <a:lstStyle/>
          <a:p>
            <a:r>
              <a:rPr lang="en-US" dirty="0"/>
              <a:t>https://github.com/JirayutP/Dentist</a:t>
            </a:r>
          </a:p>
        </p:txBody>
      </p:sp>
      <p:sp>
        <p:nvSpPr>
          <p:cNvPr id="7" name="กล่องข้อความ 6">
            <a:extLst>
              <a:ext uri="{FF2B5EF4-FFF2-40B4-BE49-F238E27FC236}">
                <a16:creationId xmlns:a16="http://schemas.microsoft.com/office/drawing/2014/main" id="{2F4F2964-A748-3A04-D2E6-DDA09F31AC64}"/>
              </a:ext>
            </a:extLst>
          </p:cNvPr>
          <p:cNvSpPr txBox="1"/>
          <p:nvPr/>
        </p:nvSpPr>
        <p:spPr>
          <a:xfrm>
            <a:off x="3489734" y="4267274"/>
            <a:ext cx="1720343" cy="461665"/>
          </a:xfrm>
          <a:prstGeom prst="rect">
            <a:avLst/>
          </a:prstGeom>
          <a:noFill/>
        </p:spPr>
        <p:txBody>
          <a:bodyPr wrap="none" rtlCol="0">
            <a:spAutoFit/>
          </a:bodyPr>
          <a:lstStyle/>
          <a:p>
            <a:r>
              <a:rPr lang="en-US" sz="2400" dirty="0"/>
              <a:t>GitHub Link:</a:t>
            </a:r>
          </a:p>
        </p:txBody>
      </p:sp>
    </p:spTree>
    <p:extLst>
      <p:ext uri="{BB962C8B-B14F-4D97-AF65-F5344CB8AC3E}">
        <p14:creationId xmlns:p14="http://schemas.microsoft.com/office/powerpoint/2010/main" val="16188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รูปภาพ 8">
            <a:extLst>
              <a:ext uri="{FF2B5EF4-FFF2-40B4-BE49-F238E27FC236}">
                <a16:creationId xmlns:a16="http://schemas.microsoft.com/office/drawing/2014/main" id="{A9A1D08D-39FE-183C-41C2-072FE4890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90" y="0"/>
            <a:ext cx="2249248" cy="6858000"/>
          </a:xfrm>
          <a:prstGeom prst="rect">
            <a:avLst/>
          </a:prstGeom>
        </p:spPr>
      </p:pic>
      <p:sp>
        <p:nvSpPr>
          <p:cNvPr id="10" name="กล่องข้อความ 9">
            <a:extLst>
              <a:ext uri="{FF2B5EF4-FFF2-40B4-BE49-F238E27FC236}">
                <a16:creationId xmlns:a16="http://schemas.microsoft.com/office/drawing/2014/main" id="{196DFD2C-8546-0EDD-42C8-CA552B84EFDB}"/>
              </a:ext>
            </a:extLst>
          </p:cNvPr>
          <p:cNvSpPr txBox="1"/>
          <p:nvPr/>
        </p:nvSpPr>
        <p:spPr>
          <a:xfrm>
            <a:off x="11492889" y="6201619"/>
            <a:ext cx="418704" cy="369332"/>
          </a:xfrm>
          <a:prstGeom prst="rect">
            <a:avLst/>
          </a:prstGeom>
          <a:noFill/>
        </p:spPr>
        <p:txBody>
          <a:bodyPr wrap="none" rtlCol="0">
            <a:spAutoFit/>
          </a:bodyPr>
          <a:lstStyle/>
          <a:p>
            <a:r>
              <a:rPr lang="en-US" dirty="0"/>
              <a:t>10</a:t>
            </a:r>
          </a:p>
        </p:txBody>
      </p:sp>
      <p:sp>
        <p:nvSpPr>
          <p:cNvPr id="11" name="กล่องข้อความ 10">
            <a:extLst>
              <a:ext uri="{FF2B5EF4-FFF2-40B4-BE49-F238E27FC236}">
                <a16:creationId xmlns:a16="http://schemas.microsoft.com/office/drawing/2014/main" id="{7ECF3C75-9B72-18FD-0C80-D04338AA9745}"/>
              </a:ext>
            </a:extLst>
          </p:cNvPr>
          <p:cNvSpPr txBox="1"/>
          <p:nvPr/>
        </p:nvSpPr>
        <p:spPr>
          <a:xfrm>
            <a:off x="363894" y="223935"/>
            <a:ext cx="4057136" cy="584775"/>
          </a:xfrm>
          <a:prstGeom prst="rect">
            <a:avLst/>
          </a:prstGeom>
          <a:noFill/>
        </p:spPr>
        <p:txBody>
          <a:bodyPr wrap="none" rtlCol="0">
            <a:spAutoFit/>
          </a:bodyPr>
          <a:lstStyle/>
          <a:p>
            <a:r>
              <a:rPr lang="en-US" sz="3200" dirty="0"/>
              <a:t>UML Use Case Diagram</a:t>
            </a:r>
          </a:p>
        </p:txBody>
      </p:sp>
      <p:pic>
        <p:nvPicPr>
          <p:cNvPr id="19" name="รูปภาพ 18">
            <a:extLst>
              <a:ext uri="{FF2B5EF4-FFF2-40B4-BE49-F238E27FC236}">
                <a16:creationId xmlns:a16="http://schemas.microsoft.com/office/drawing/2014/main" id="{F8E47781-33E9-61E9-32CC-8F68FEF257C1}"/>
              </a:ext>
            </a:extLst>
          </p:cNvPr>
          <p:cNvPicPr>
            <a:picLocks noChangeAspect="1"/>
          </p:cNvPicPr>
          <p:nvPr/>
        </p:nvPicPr>
        <p:blipFill>
          <a:blip r:embed="rId3"/>
          <a:stretch>
            <a:fillRect/>
          </a:stretch>
        </p:blipFill>
        <p:spPr>
          <a:xfrm>
            <a:off x="1194999" y="1439217"/>
            <a:ext cx="1943100" cy="1914525"/>
          </a:xfrm>
          <a:prstGeom prst="rect">
            <a:avLst/>
          </a:prstGeom>
        </p:spPr>
      </p:pic>
      <p:pic>
        <p:nvPicPr>
          <p:cNvPr id="21" name="รูปภาพ 20">
            <a:extLst>
              <a:ext uri="{FF2B5EF4-FFF2-40B4-BE49-F238E27FC236}">
                <a16:creationId xmlns:a16="http://schemas.microsoft.com/office/drawing/2014/main" id="{3FF93946-C582-3210-4B19-012FBBA0E93C}"/>
              </a:ext>
            </a:extLst>
          </p:cNvPr>
          <p:cNvPicPr>
            <a:picLocks noChangeAspect="1"/>
          </p:cNvPicPr>
          <p:nvPr/>
        </p:nvPicPr>
        <p:blipFill>
          <a:blip r:embed="rId4"/>
          <a:stretch>
            <a:fillRect/>
          </a:stretch>
        </p:blipFill>
        <p:spPr>
          <a:xfrm>
            <a:off x="5452674" y="525995"/>
            <a:ext cx="3152775" cy="1552575"/>
          </a:xfrm>
          <a:prstGeom prst="rect">
            <a:avLst/>
          </a:prstGeom>
        </p:spPr>
      </p:pic>
      <p:pic>
        <p:nvPicPr>
          <p:cNvPr id="23" name="รูปภาพ 22">
            <a:extLst>
              <a:ext uri="{FF2B5EF4-FFF2-40B4-BE49-F238E27FC236}">
                <a16:creationId xmlns:a16="http://schemas.microsoft.com/office/drawing/2014/main" id="{45A8CE52-EC0A-2BAC-E26D-2C23F69817F7}"/>
              </a:ext>
            </a:extLst>
          </p:cNvPr>
          <p:cNvPicPr>
            <a:picLocks noChangeAspect="1"/>
          </p:cNvPicPr>
          <p:nvPr/>
        </p:nvPicPr>
        <p:blipFill>
          <a:blip r:embed="rId5"/>
          <a:stretch>
            <a:fillRect/>
          </a:stretch>
        </p:blipFill>
        <p:spPr>
          <a:xfrm>
            <a:off x="4557324" y="2078570"/>
            <a:ext cx="4048125" cy="2381250"/>
          </a:xfrm>
          <a:prstGeom prst="rect">
            <a:avLst/>
          </a:prstGeom>
        </p:spPr>
      </p:pic>
      <p:pic>
        <p:nvPicPr>
          <p:cNvPr id="25" name="รูปภาพ 24">
            <a:extLst>
              <a:ext uri="{FF2B5EF4-FFF2-40B4-BE49-F238E27FC236}">
                <a16:creationId xmlns:a16="http://schemas.microsoft.com/office/drawing/2014/main" id="{5C44E818-E588-39E4-B3CE-3D25830E8F26}"/>
              </a:ext>
            </a:extLst>
          </p:cNvPr>
          <p:cNvPicPr>
            <a:picLocks noChangeAspect="1"/>
          </p:cNvPicPr>
          <p:nvPr/>
        </p:nvPicPr>
        <p:blipFill>
          <a:blip r:embed="rId6"/>
          <a:stretch>
            <a:fillRect/>
          </a:stretch>
        </p:blipFill>
        <p:spPr>
          <a:xfrm>
            <a:off x="2328474" y="4461520"/>
            <a:ext cx="6276975" cy="2133600"/>
          </a:xfrm>
          <a:prstGeom prst="rect">
            <a:avLst/>
          </a:prstGeom>
        </p:spPr>
      </p:pic>
    </p:spTree>
    <p:extLst>
      <p:ext uri="{BB962C8B-B14F-4D97-AF65-F5344CB8AC3E}">
        <p14:creationId xmlns:p14="http://schemas.microsoft.com/office/powerpoint/2010/main" val="130194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กล่องข้อความ 5">
            <a:extLst>
              <a:ext uri="{FF2B5EF4-FFF2-40B4-BE49-F238E27FC236}">
                <a16:creationId xmlns:a16="http://schemas.microsoft.com/office/drawing/2014/main" id="{5814265F-9213-9980-D41D-3AFEF2F8A3C4}"/>
              </a:ext>
            </a:extLst>
          </p:cNvPr>
          <p:cNvSpPr txBox="1"/>
          <p:nvPr/>
        </p:nvSpPr>
        <p:spPr>
          <a:xfrm>
            <a:off x="11492889" y="6201619"/>
            <a:ext cx="418704" cy="369332"/>
          </a:xfrm>
          <a:prstGeom prst="rect">
            <a:avLst/>
          </a:prstGeom>
          <a:noFill/>
        </p:spPr>
        <p:txBody>
          <a:bodyPr wrap="none" rtlCol="0">
            <a:spAutoFit/>
          </a:bodyPr>
          <a:lstStyle/>
          <a:p>
            <a:r>
              <a:rPr lang="en-US" dirty="0"/>
              <a:t>11</a:t>
            </a:r>
          </a:p>
        </p:txBody>
      </p:sp>
      <p:pic>
        <p:nvPicPr>
          <p:cNvPr id="10" name="รูปภาพ 9">
            <a:extLst>
              <a:ext uri="{FF2B5EF4-FFF2-40B4-BE49-F238E27FC236}">
                <a16:creationId xmlns:a16="http://schemas.microsoft.com/office/drawing/2014/main" id="{D3B175ED-FBF8-E871-57C6-672E38C9E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633" y="734065"/>
            <a:ext cx="6158734" cy="6056174"/>
          </a:xfrm>
          <a:prstGeom prst="rect">
            <a:avLst/>
          </a:prstGeom>
        </p:spPr>
      </p:pic>
      <p:sp>
        <p:nvSpPr>
          <p:cNvPr id="11" name="กล่องข้อความ 10">
            <a:extLst>
              <a:ext uri="{FF2B5EF4-FFF2-40B4-BE49-F238E27FC236}">
                <a16:creationId xmlns:a16="http://schemas.microsoft.com/office/drawing/2014/main" id="{0EC2B9A7-E775-9D08-9A1B-36FEA749F938}"/>
              </a:ext>
            </a:extLst>
          </p:cNvPr>
          <p:cNvSpPr txBox="1"/>
          <p:nvPr/>
        </p:nvSpPr>
        <p:spPr>
          <a:xfrm>
            <a:off x="363894" y="223935"/>
            <a:ext cx="4674100" cy="584775"/>
          </a:xfrm>
          <a:prstGeom prst="rect">
            <a:avLst/>
          </a:prstGeom>
          <a:noFill/>
        </p:spPr>
        <p:txBody>
          <a:bodyPr wrap="none" rtlCol="0">
            <a:spAutoFit/>
          </a:bodyPr>
          <a:lstStyle/>
          <a:p>
            <a:r>
              <a:rPr lang="en-US" sz="3200" dirty="0"/>
              <a:t>Class Diagram: UML Profile</a:t>
            </a:r>
          </a:p>
        </p:txBody>
      </p:sp>
    </p:spTree>
    <p:extLst>
      <p:ext uri="{BB962C8B-B14F-4D97-AF65-F5344CB8AC3E}">
        <p14:creationId xmlns:p14="http://schemas.microsoft.com/office/powerpoint/2010/main" val="94263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DFF97EEE-DA73-FB31-560C-A5317F6EC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61" y="1168014"/>
            <a:ext cx="8210277" cy="5466051"/>
          </a:xfrm>
          <a:prstGeom prst="rect">
            <a:avLst/>
          </a:prstGeom>
        </p:spPr>
      </p:pic>
      <p:sp>
        <p:nvSpPr>
          <p:cNvPr id="4" name="กล่องข้อความ 3">
            <a:extLst>
              <a:ext uri="{FF2B5EF4-FFF2-40B4-BE49-F238E27FC236}">
                <a16:creationId xmlns:a16="http://schemas.microsoft.com/office/drawing/2014/main" id="{38B2058E-006D-9E43-B676-A457D3E69AC0}"/>
              </a:ext>
            </a:extLst>
          </p:cNvPr>
          <p:cNvSpPr txBox="1"/>
          <p:nvPr/>
        </p:nvSpPr>
        <p:spPr>
          <a:xfrm>
            <a:off x="11492889" y="6201619"/>
            <a:ext cx="418704" cy="369332"/>
          </a:xfrm>
          <a:prstGeom prst="rect">
            <a:avLst/>
          </a:prstGeom>
          <a:noFill/>
        </p:spPr>
        <p:txBody>
          <a:bodyPr wrap="none" rtlCol="0">
            <a:spAutoFit/>
          </a:bodyPr>
          <a:lstStyle/>
          <a:p>
            <a:r>
              <a:rPr lang="en-US" dirty="0"/>
              <a:t>12</a:t>
            </a:r>
          </a:p>
        </p:txBody>
      </p:sp>
      <p:sp>
        <p:nvSpPr>
          <p:cNvPr id="6" name="กล่องข้อความ 5">
            <a:extLst>
              <a:ext uri="{FF2B5EF4-FFF2-40B4-BE49-F238E27FC236}">
                <a16:creationId xmlns:a16="http://schemas.microsoft.com/office/drawing/2014/main" id="{D63FB832-B3D8-D48D-E432-AE51E29C4773}"/>
              </a:ext>
            </a:extLst>
          </p:cNvPr>
          <p:cNvSpPr txBox="1"/>
          <p:nvPr/>
        </p:nvSpPr>
        <p:spPr>
          <a:xfrm>
            <a:off x="363894" y="223935"/>
            <a:ext cx="6059416" cy="584775"/>
          </a:xfrm>
          <a:prstGeom prst="rect">
            <a:avLst/>
          </a:prstGeom>
          <a:noFill/>
        </p:spPr>
        <p:txBody>
          <a:bodyPr wrap="none" rtlCol="0">
            <a:spAutoFit/>
          </a:bodyPr>
          <a:lstStyle/>
          <a:p>
            <a:r>
              <a:rPr lang="en-US" sz="3200" dirty="0"/>
              <a:t>Sequence Diagram: Register (POST)</a:t>
            </a:r>
          </a:p>
        </p:txBody>
      </p:sp>
    </p:spTree>
    <p:extLst>
      <p:ext uri="{BB962C8B-B14F-4D97-AF65-F5344CB8AC3E}">
        <p14:creationId xmlns:p14="http://schemas.microsoft.com/office/powerpoint/2010/main" val="197848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131F4C2F-8347-68E3-66AA-782E4D4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52" y="1100822"/>
            <a:ext cx="8434296" cy="5466051"/>
          </a:xfrm>
          <a:prstGeom prst="rect">
            <a:avLst/>
          </a:prstGeom>
        </p:spPr>
      </p:pic>
      <p:sp>
        <p:nvSpPr>
          <p:cNvPr id="4" name="กล่องข้อความ 3">
            <a:extLst>
              <a:ext uri="{FF2B5EF4-FFF2-40B4-BE49-F238E27FC236}">
                <a16:creationId xmlns:a16="http://schemas.microsoft.com/office/drawing/2014/main" id="{4F138B03-FF5E-43AF-E1FF-19AA629F1B09}"/>
              </a:ext>
            </a:extLst>
          </p:cNvPr>
          <p:cNvSpPr txBox="1"/>
          <p:nvPr/>
        </p:nvSpPr>
        <p:spPr>
          <a:xfrm>
            <a:off x="11492889" y="6201619"/>
            <a:ext cx="418704" cy="369332"/>
          </a:xfrm>
          <a:prstGeom prst="rect">
            <a:avLst/>
          </a:prstGeom>
          <a:noFill/>
        </p:spPr>
        <p:txBody>
          <a:bodyPr wrap="none" rtlCol="0">
            <a:spAutoFit/>
          </a:bodyPr>
          <a:lstStyle/>
          <a:p>
            <a:r>
              <a:rPr lang="en-US" dirty="0"/>
              <a:t>13</a:t>
            </a:r>
          </a:p>
        </p:txBody>
      </p:sp>
      <p:sp>
        <p:nvSpPr>
          <p:cNvPr id="5" name="กล่องข้อความ 4">
            <a:extLst>
              <a:ext uri="{FF2B5EF4-FFF2-40B4-BE49-F238E27FC236}">
                <a16:creationId xmlns:a16="http://schemas.microsoft.com/office/drawing/2014/main" id="{0F5A74A2-CA70-B673-FEAD-88D6453F4AB0}"/>
              </a:ext>
            </a:extLst>
          </p:cNvPr>
          <p:cNvSpPr txBox="1"/>
          <p:nvPr/>
        </p:nvSpPr>
        <p:spPr>
          <a:xfrm>
            <a:off x="363894" y="223935"/>
            <a:ext cx="5610831" cy="584775"/>
          </a:xfrm>
          <a:prstGeom prst="rect">
            <a:avLst/>
          </a:prstGeom>
          <a:noFill/>
        </p:spPr>
        <p:txBody>
          <a:bodyPr wrap="none" rtlCol="0">
            <a:spAutoFit/>
          </a:bodyPr>
          <a:lstStyle/>
          <a:p>
            <a:r>
              <a:rPr lang="en-US" sz="3200" dirty="0"/>
              <a:t>Sequence Diagram: Login (POST)</a:t>
            </a:r>
          </a:p>
        </p:txBody>
      </p:sp>
    </p:spTree>
    <p:extLst>
      <p:ext uri="{BB962C8B-B14F-4D97-AF65-F5344CB8AC3E}">
        <p14:creationId xmlns:p14="http://schemas.microsoft.com/office/powerpoint/2010/main" val="3679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2EF2972F-4163-563D-792E-80D3C634B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310" y="1092282"/>
            <a:ext cx="8715379" cy="5289856"/>
          </a:xfrm>
          <a:prstGeom prst="rect">
            <a:avLst/>
          </a:prstGeom>
        </p:spPr>
      </p:pic>
      <p:sp>
        <p:nvSpPr>
          <p:cNvPr id="4" name="กล่องข้อความ 3">
            <a:extLst>
              <a:ext uri="{FF2B5EF4-FFF2-40B4-BE49-F238E27FC236}">
                <a16:creationId xmlns:a16="http://schemas.microsoft.com/office/drawing/2014/main" id="{13D8FFD8-E114-535F-6D7F-7602F2E5E483}"/>
              </a:ext>
            </a:extLst>
          </p:cNvPr>
          <p:cNvSpPr txBox="1"/>
          <p:nvPr/>
        </p:nvSpPr>
        <p:spPr>
          <a:xfrm>
            <a:off x="11492889" y="6201619"/>
            <a:ext cx="418704" cy="369332"/>
          </a:xfrm>
          <a:prstGeom prst="rect">
            <a:avLst/>
          </a:prstGeom>
          <a:noFill/>
        </p:spPr>
        <p:txBody>
          <a:bodyPr wrap="none" rtlCol="0">
            <a:spAutoFit/>
          </a:bodyPr>
          <a:lstStyle/>
          <a:p>
            <a:r>
              <a:rPr lang="en-US" dirty="0"/>
              <a:t>14</a:t>
            </a:r>
          </a:p>
        </p:txBody>
      </p:sp>
      <p:sp>
        <p:nvSpPr>
          <p:cNvPr id="5" name="กล่องข้อความ 4">
            <a:extLst>
              <a:ext uri="{FF2B5EF4-FFF2-40B4-BE49-F238E27FC236}">
                <a16:creationId xmlns:a16="http://schemas.microsoft.com/office/drawing/2014/main" id="{6521C9A2-4542-BCAB-2212-5DD0226AA3D6}"/>
              </a:ext>
            </a:extLst>
          </p:cNvPr>
          <p:cNvSpPr txBox="1"/>
          <p:nvPr/>
        </p:nvSpPr>
        <p:spPr>
          <a:xfrm>
            <a:off x="363894" y="223935"/>
            <a:ext cx="5657318" cy="584775"/>
          </a:xfrm>
          <a:prstGeom prst="rect">
            <a:avLst/>
          </a:prstGeom>
          <a:noFill/>
        </p:spPr>
        <p:txBody>
          <a:bodyPr wrap="none" rtlCol="0">
            <a:spAutoFit/>
          </a:bodyPr>
          <a:lstStyle/>
          <a:p>
            <a:r>
              <a:rPr lang="en-US" sz="3200" dirty="0"/>
              <a:t>Sequence Diagram: Logout (GET)</a:t>
            </a:r>
          </a:p>
        </p:txBody>
      </p:sp>
    </p:spTree>
    <p:extLst>
      <p:ext uri="{BB962C8B-B14F-4D97-AF65-F5344CB8AC3E}">
        <p14:creationId xmlns:p14="http://schemas.microsoft.com/office/powerpoint/2010/main" val="205074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6B85D5C-ED72-99DB-0167-32F558A9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267" y="1111018"/>
            <a:ext cx="7451466" cy="5459933"/>
          </a:xfrm>
          <a:prstGeom prst="rect">
            <a:avLst/>
          </a:prstGeom>
        </p:spPr>
      </p:pic>
      <p:sp>
        <p:nvSpPr>
          <p:cNvPr id="4" name="กล่องข้อความ 3">
            <a:extLst>
              <a:ext uri="{FF2B5EF4-FFF2-40B4-BE49-F238E27FC236}">
                <a16:creationId xmlns:a16="http://schemas.microsoft.com/office/drawing/2014/main" id="{BA557FDB-BE10-1B1A-7185-10478A19091F}"/>
              </a:ext>
            </a:extLst>
          </p:cNvPr>
          <p:cNvSpPr txBox="1"/>
          <p:nvPr/>
        </p:nvSpPr>
        <p:spPr>
          <a:xfrm>
            <a:off x="11492889" y="6201619"/>
            <a:ext cx="418704" cy="369332"/>
          </a:xfrm>
          <a:prstGeom prst="rect">
            <a:avLst/>
          </a:prstGeom>
          <a:noFill/>
        </p:spPr>
        <p:txBody>
          <a:bodyPr wrap="none" rtlCol="0">
            <a:spAutoFit/>
          </a:bodyPr>
          <a:lstStyle/>
          <a:p>
            <a:r>
              <a:rPr lang="en-US" dirty="0"/>
              <a:t>15</a:t>
            </a:r>
          </a:p>
        </p:txBody>
      </p:sp>
      <p:sp>
        <p:nvSpPr>
          <p:cNvPr id="5" name="กล่องข้อความ 4">
            <a:extLst>
              <a:ext uri="{FF2B5EF4-FFF2-40B4-BE49-F238E27FC236}">
                <a16:creationId xmlns:a16="http://schemas.microsoft.com/office/drawing/2014/main" id="{27CD6C53-A106-8186-676D-6B055A5C3CAD}"/>
              </a:ext>
            </a:extLst>
          </p:cNvPr>
          <p:cNvSpPr txBox="1"/>
          <p:nvPr/>
        </p:nvSpPr>
        <p:spPr>
          <a:xfrm>
            <a:off x="363894" y="223935"/>
            <a:ext cx="6912726" cy="584775"/>
          </a:xfrm>
          <a:prstGeom prst="rect">
            <a:avLst/>
          </a:prstGeom>
          <a:noFill/>
        </p:spPr>
        <p:txBody>
          <a:bodyPr wrap="none" rtlCol="0">
            <a:spAutoFit/>
          </a:bodyPr>
          <a:lstStyle/>
          <a:p>
            <a:r>
              <a:rPr lang="en-US" sz="3200" dirty="0"/>
              <a:t>Sequence Diagram: Get All Dentist (GET)</a:t>
            </a:r>
          </a:p>
        </p:txBody>
      </p:sp>
    </p:spTree>
    <p:extLst>
      <p:ext uri="{BB962C8B-B14F-4D97-AF65-F5344CB8AC3E}">
        <p14:creationId xmlns:p14="http://schemas.microsoft.com/office/powerpoint/2010/main" val="4897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046A252-6070-74EC-C5E0-DD7753A77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890360"/>
            <a:ext cx="8867775" cy="5495925"/>
          </a:xfrm>
          <a:prstGeom prst="rect">
            <a:avLst/>
          </a:prstGeom>
        </p:spPr>
      </p:pic>
      <p:sp>
        <p:nvSpPr>
          <p:cNvPr id="4" name="กล่องข้อความ 3">
            <a:extLst>
              <a:ext uri="{FF2B5EF4-FFF2-40B4-BE49-F238E27FC236}">
                <a16:creationId xmlns:a16="http://schemas.microsoft.com/office/drawing/2014/main" id="{E4B60041-ACC5-974D-D243-6C385A5529AF}"/>
              </a:ext>
            </a:extLst>
          </p:cNvPr>
          <p:cNvSpPr txBox="1"/>
          <p:nvPr/>
        </p:nvSpPr>
        <p:spPr>
          <a:xfrm>
            <a:off x="11492889" y="6201619"/>
            <a:ext cx="418704" cy="369332"/>
          </a:xfrm>
          <a:prstGeom prst="rect">
            <a:avLst/>
          </a:prstGeom>
          <a:noFill/>
        </p:spPr>
        <p:txBody>
          <a:bodyPr wrap="none" rtlCol="0">
            <a:spAutoFit/>
          </a:bodyPr>
          <a:lstStyle/>
          <a:p>
            <a:r>
              <a:rPr lang="en-US" dirty="0"/>
              <a:t>16</a:t>
            </a:r>
          </a:p>
        </p:txBody>
      </p:sp>
      <p:sp>
        <p:nvSpPr>
          <p:cNvPr id="5" name="กล่องข้อความ 4">
            <a:extLst>
              <a:ext uri="{FF2B5EF4-FFF2-40B4-BE49-F238E27FC236}">
                <a16:creationId xmlns:a16="http://schemas.microsoft.com/office/drawing/2014/main" id="{AEE70E60-98BC-72AC-9929-72CA6D927AE2}"/>
              </a:ext>
            </a:extLst>
          </p:cNvPr>
          <p:cNvSpPr txBox="1"/>
          <p:nvPr/>
        </p:nvSpPr>
        <p:spPr>
          <a:xfrm>
            <a:off x="363894" y="223935"/>
            <a:ext cx="7246727" cy="584775"/>
          </a:xfrm>
          <a:prstGeom prst="rect">
            <a:avLst/>
          </a:prstGeom>
          <a:noFill/>
        </p:spPr>
        <p:txBody>
          <a:bodyPr wrap="none" rtlCol="0">
            <a:spAutoFit/>
          </a:bodyPr>
          <a:lstStyle/>
          <a:p>
            <a:r>
              <a:rPr lang="en-US" sz="3200" dirty="0"/>
              <a:t>Sequence Diagram: Create Booking (POST)</a:t>
            </a:r>
          </a:p>
        </p:txBody>
      </p:sp>
    </p:spTree>
    <p:extLst>
      <p:ext uri="{BB962C8B-B14F-4D97-AF65-F5344CB8AC3E}">
        <p14:creationId xmlns:p14="http://schemas.microsoft.com/office/powerpoint/2010/main" val="66754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6F2142F9-CECC-2E56-7FB2-A7BDB71BD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890360"/>
            <a:ext cx="11601450" cy="5495925"/>
          </a:xfrm>
          <a:prstGeom prst="rect">
            <a:avLst/>
          </a:prstGeom>
        </p:spPr>
      </p:pic>
      <p:sp>
        <p:nvSpPr>
          <p:cNvPr id="4" name="กล่องข้อความ 3">
            <a:extLst>
              <a:ext uri="{FF2B5EF4-FFF2-40B4-BE49-F238E27FC236}">
                <a16:creationId xmlns:a16="http://schemas.microsoft.com/office/drawing/2014/main" id="{6F568353-C51D-FB3E-383B-41629AAB2277}"/>
              </a:ext>
            </a:extLst>
          </p:cNvPr>
          <p:cNvSpPr txBox="1"/>
          <p:nvPr/>
        </p:nvSpPr>
        <p:spPr>
          <a:xfrm>
            <a:off x="11492889" y="6201619"/>
            <a:ext cx="418704" cy="369332"/>
          </a:xfrm>
          <a:prstGeom prst="rect">
            <a:avLst/>
          </a:prstGeom>
          <a:noFill/>
        </p:spPr>
        <p:txBody>
          <a:bodyPr wrap="none" rtlCol="0">
            <a:spAutoFit/>
          </a:bodyPr>
          <a:lstStyle/>
          <a:p>
            <a:r>
              <a:rPr lang="en-US" dirty="0"/>
              <a:t>17</a:t>
            </a:r>
          </a:p>
        </p:txBody>
      </p:sp>
      <p:sp>
        <p:nvSpPr>
          <p:cNvPr id="5" name="กล่องข้อความ 4">
            <a:extLst>
              <a:ext uri="{FF2B5EF4-FFF2-40B4-BE49-F238E27FC236}">
                <a16:creationId xmlns:a16="http://schemas.microsoft.com/office/drawing/2014/main" id="{3003A8B6-A8A0-7D2F-4A0C-F3C04FBE2274}"/>
              </a:ext>
            </a:extLst>
          </p:cNvPr>
          <p:cNvSpPr txBox="1"/>
          <p:nvPr/>
        </p:nvSpPr>
        <p:spPr>
          <a:xfrm>
            <a:off x="363894" y="223935"/>
            <a:ext cx="7186006" cy="584775"/>
          </a:xfrm>
          <a:prstGeom prst="rect">
            <a:avLst/>
          </a:prstGeom>
          <a:noFill/>
        </p:spPr>
        <p:txBody>
          <a:bodyPr wrap="none" rtlCol="0">
            <a:spAutoFit/>
          </a:bodyPr>
          <a:lstStyle/>
          <a:p>
            <a:r>
              <a:rPr lang="en-US" sz="3200" dirty="0"/>
              <a:t>Sequence Diagram: Update Booking (PUT)</a:t>
            </a:r>
          </a:p>
        </p:txBody>
      </p:sp>
    </p:spTree>
    <p:extLst>
      <p:ext uri="{BB962C8B-B14F-4D97-AF65-F5344CB8AC3E}">
        <p14:creationId xmlns:p14="http://schemas.microsoft.com/office/powerpoint/2010/main" val="98227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04F1CCB9-EE5D-ACCE-F300-42D612C8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1075026"/>
            <a:ext cx="10582275" cy="5495925"/>
          </a:xfrm>
          <a:prstGeom prst="rect">
            <a:avLst/>
          </a:prstGeom>
        </p:spPr>
      </p:pic>
      <p:sp>
        <p:nvSpPr>
          <p:cNvPr id="4" name="กล่องข้อความ 3">
            <a:extLst>
              <a:ext uri="{FF2B5EF4-FFF2-40B4-BE49-F238E27FC236}">
                <a16:creationId xmlns:a16="http://schemas.microsoft.com/office/drawing/2014/main" id="{7BDA6D5C-ADFF-87D4-C40E-604C87916817}"/>
              </a:ext>
            </a:extLst>
          </p:cNvPr>
          <p:cNvSpPr txBox="1"/>
          <p:nvPr/>
        </p:nvSpPr>
        <p:spPr>
          <a:xfrm>
            <a:off x="11492889" y="6201619"/>
            <a:ext cx="418704" cy="369332"/>
          </a:xfrm>
          <a:prstGeom prst="rect">
            <a:avLst/>
          </a:prstGeom>
          <a:noFill/>
        </p:spPr>
        <p:txBody>
          <a:bodyPr wrap="none" rtlCol="0">
            <a:spAutoFit/>
          </a:bodyPr>
          <a:lstStyle/>
          <a:p>
            <a:r>
              <a:rPr lang="en-US" dirty="0"/>
              <a:t>18</a:t>
            </a:r>
          </a:p>
        </p:txBody>
      </p:sp>
      <p:sp>
        <p:nvSpPr>
          <p:cNvPr id="5" name="กล่องข้อความ 4">
            <a:extLst>
              <a:ext uri="{FF2B5EF4-FFF2-40B4-BE49-F238E27FC236}">
                <a16:creationId xmlns:a16="http://schemas.microsoft.com/office/drawing/2014/main" id="{BF1916FA-C8FC-529D-D2B5-CBBEED64DE9D}"/>
              </a:ext>
            </a:extLst>
          </p:cNvPr>
          <p:cNvSpPr txBox="1"/>
          <p:nvPr/>
        </p:nvSpPr>
        <p:spPr>
          <a:xfrm>
            <a:off x="363894" y="223935"/>
            <a:ext cx="7602787" cy="584775"/>
          </a:xfrm>
          <a:prstGeom prst="rect">
            <a:avLst/>
          </a:prstGeom>
          <a:noFill/>
        </p:spPr>
        <p:txBody>
          <a:bodyPr wrap="none" rtlCol="0">
            <a:spAutoFit/>
          </a:bodyPr>
          <a:lstStyle/>
          <a:p>
            <a:r>
              <a:rPr lang="en-US" sz="3200" dirty="0"/>
              <a:t>Sequence Diagram: Delete Booking (DELETE)</a:t>
            </a:r>
          </a:p>
        </p:txBody>
      </p:sp>
    </p:spTree>
    <p:extLst>
      <p:ext uri="{BB962C8B-B14F-4D97-AF65-F5344CB8AC3E}">
        <p14:creationId xmlns:p14="http://schemas.microsoft.com/office/powerpoint/2010/main" val="149221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D56411B1-E6A3-047B-A076-F4CE7186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080" y="1104900"/>
            <a:ext cx="7739839" cy="5466051"/>
          </a:xfrm>
          <a:prstGeom prst="rect">
            <a:avLst/>
          </a:prstGeom>
        </p:spPr>
      </p:pic>
      <p:sp>
        <p:nvSpPr>
          <p:cNvPr id="4" name="กล่องข้อความ 3">
            <a:extLst>
              <a:ext uri="{FF2B5EF4-FFF2-40B4-BE49-F238E27FC236}">
                <a16:creationId xmlns:a16="http://schemas.microsoft.com/office/drawing/2014/main" id="{5E6FF9F6-7D52-BEC2-65C3-9A2A2CAF8FA3}"/>
              </a:ext>
            </a:extLst>
          </p:cNvPr>
          <p:cNvSpPr txBox="1"/>
          <p:nvPr/>
        </p:nvSpPr>
        <p:spPr>
          <a:xfrm>
            <a:off x="11492889" y="6201619"/>
            <a:ext cx="418704" cy="369332"/>
          </a:xfrm>
          <a:prstGeom prst="rect">
            <a:avLst/>
          </a:prstGeom>
          <a:noFill/>
        </p:spPr>
        <p:txBody>
          <a:bodyPr wrap="none" rtlCol="0">
            <a:spAutoFit/>
          </a:bodyPr>
          <a:lstStyle/>
          <a:p>
            <a:r>
              <a:rPr lang="en-US" dirty="0"/>
              <a:t>19</a:t>
            </a:r>
          </a:p>
        </p:txBody>
      </p:sp>
      <p:sp>
        <p:nvSpPr>
          <p:cNvPr id="5" name="กล่องข้อความ 4">
            <a:extLst>
              <a:ext uri="{FF2B5EF4-FFF2-40B4-BE49-F238E27FC236}">
                <a16:creationId xmlns:a16="http://schemas.microsoft.com/office/drawing/2014/main" id="{78673105-673B-F836-B9EC-AF9FCC952889}"/>
              </a:ext>
            </a:extLst>
          </p:cNvPr>
          <p:cNvSpPr txBox="1"/>
          <p:nvPr/>
        </p:nvSpPr>
        <p:spPr>
          <a:xfrm>
            <a:off x="363894" y="223935"/>
            <a:ext cx="7063793" cy="584775"/>
          </a:xfrm>
          <a:prstGeom prst="rect">
            <a:avLst/>
          </a:prstGeom>
          <a:noFill/>
        </p:spPr>
        <p:txBody>
          <a:bodyPr wrap="none" rtlCol="0">
            <a:spAutoFit/>
          </a:bodyPr>
          <a:lstStyle/>
          <a:p>
            <a:r>
              <a:rPr lang="en-US" sz="3200" dirty="0"/>
              <a:t>Sequence Diagram: Get All Booking (GET)</a:t>
            </a:r>
          </a:p>
        </p:txBody>
      </p:sp>
    </p:spTree>
    <p:extLst>
      <p:ext uri="{BB962C8B-B14F-4D97-AF65-F5344CB8AC3E}">
        <p14:creationId xmlns:p14="http://schemas.microsoft.com/office/powerpoint/2010/main" val="293651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กล่องข้อความ 8">
            <a:extLst>
              <a:ext uri="{FF2B5EF4-FFF2-40B4-BE49-F238E27FC236}">
                <a16:creationId xmlns:a16="http://schemas.microsoft.com/office/drawing/2014/main" id="{6DE1B5AD-F647-9A4F-C945-06891F0E1F84}"/>
              </a:ext>
            </a:extLst>
          </p:cNvPr>
          <p:cNvSpPr txBox="1"/>
          <p:nvPr/>
        </p:nvSpPr>
        <p:spPr>
          <a:xfrm>
            <a:off x="712433" y="1753157"/>
            <a:ext cx="10484528" cy="4401205"/>
          </a:xfrm>
          <a:prstGeom prst="rect">
            <a:avLst/>
          </a:prstGeom>
          <a:noFill/>
        </p:spPr>
        <p:txBody>
          <a:bodyPr wrap="square">
            <a:spAutoFit/>
          </a:bodyPr>
          <a:lstStyle/>
          <a:p>
            <a:pPr marL="342900" indent="-342900">
              <a:buFont typeface="+mj-lt"/>
              <a:buAutoNum type="arabicPeriod"/>
            </a:pPr>
            <a:r>
              <a:rPr lang="en-US" sz="2000" dirty="0"/>
              <a:t>The system shall allow a user to register by specifying the name, telephone number, email, and password.</a:t>
            </a:r>
          </a:p>
          <a:p>
            <a:pPr marL="342900" indent="-342900">
              <a:buFont typeface="+mj-lt"/>
              <a:buAutoNum type="arabicPeriod"/>
            </a:pPr>
            <a:r>
              <a:rPr lang="en-US" sz="2000" dirty="0"/>
              <a:t>After registration, the user becomes a registered user, and the system shall allow the user to log in to use the system by specifying the email and password. The system shall allow a registered user to logout.</a:t>
            </a:r>
          </a:p>
          <a:p>
            <a:pPr marL="342900" indent="-342900">
              <a:buFont typeface="+mj-lt"/>
              <a:buAutoNum type="arabicPeriod"/>
            </a:pPr>
            <a:r>
              <a:rPr lang="en-US" sz="2000" dirty="0"/>
              <a:t>After login, the system shall allow the registered user to book only ONE session by specifying the date and the preferred dentist. The dentist list is also provided to the user. A dentist information includes the dentist’s name, years of experience, and area of expertise.</a:t>
            </a:r>
          </a:p>
          <a:p>
            <a:pPr marL="342900" indent="-342900">
              <a:buFont typeface="+mj-lt"/>
              <a:buAutoNum type="arabicPeriod"/>
            </a:pPr>
            <a:r>
              <a:rPr lang="en-US" sz="2000" dirty="0"/>
              <a:t>The system shall allow the registered user to view his booking.</a:t>
            </a:r>
          </a:p>
          <a:p>
            <a:pPr marL="342900" indent="-342900">
              <a:buFont typeface="+mj-lt"/>
              <a:buAutoNum type="arabicPeriod"/>
            </a:pPr>
            <a:r>
              <a:rPr lang="en-US" sz="2000" dirty="0"/>
              <a:t>The system shall allow the registered user to edit his booking.</a:t>
            </a:r>
          </a:p>
          <a:p>
            <a:pPr marL="342900" indent="-342900">
              <a:buFont typeface="+mj-lt"/>
              <a:buAutoNum type="arabicPeriod"/>
            </a:pPr>
            <a:r>
              <a:rPr lang="en-US" sz="2000" dirty="0"/>
              <a:t>The system shall allow the registered user to delete his booking.</a:t>
            </a:r>
          </a:p>
          <a:p>
            <a:pPr marL="342900" indent="-342900">
              <a:buFont typeface="+mj-lt"/>
              <a:buAutoNum type="arabicPeriod"/>
            </a:pPr>
            <a:r>
              <a:rPr lang="en-US" sz="2000" dirty="0"/>
              <a:t>The system shall allow the admin to view any bookings.</a:t>
            </a:r>
          </a:p>
          <a:p>
            <a:pPr marL="342900" indent="-342900">
              <a:buFont typeface="+mj-lt"/>
              <a:buAutoNum type="arabicPeriod"/>
            </a:pPr>
            <a:r>
              <a:rPr lang="en-US" sz="2000" dirty="0"/>
              <a:t>The system shall allow the admin to edit any bookings.</a:t>
            </a:r>
          </a:p>
          <a:p>
            <a:pPr marL="342900" indent="-342900">
              <a:buFont typeface="+mj-lt"/>
              <a:buAutoNum type="arabicPeriod"/>
            </a:pPr>
            <a:r>
              <a:rPr lang="en-US" sz="2000" dirty="0"/>
              <a:t>The system shall allow the admin to delete any bookings</a:t>
            </a:r>
          </a:p>
        </p:txBody>
      </p:sp>
      <p:sp>
        <p:nvSpPr>
          <p:cNvPr id="11" name="กล่องข้อความ 10">
            <a:extLst>
              <a:ext uri="{FF2B5EF4-FFF2-40B4-BE49-F238E27FC236}">
                <a16:creationId xmlns:a16="http://schemas.microsoft.com/office/drawing/2014/main" id="{A158FA35-250A-2271-E42C-9558C8278CE0}"/>
              </a:ext>
            </a:extLst>
          </p:cNvPr>
          <p:cNvSpPr txBox="1"/>
          <p:nvPr/>
        </p:nvSpPr>
        <p:spPr>
          <a:xfrm>
            <a:off x="712433" y="601006"/>
            <a:ext cx="6094520" cy="707886"/>
          </a:xfrm>
          <a:prstGeom prst="rect">
            <a:avLst/>
          </a:prstGeom>
          <a:noFill/>
        </p:spPr>
        <p:txBody>
          <a:bodyPr wrap="square">
            <a:spAutoFit/>
          </a:bodyPr>
          <a:lstStyle/>
          <a:p>
            <a:r>
              <a:rPr lang="en-US" sz="4000" b="1" dirty="0"/>
              <a:t>Project#4: Dentist Booking</a:t>
            </a:r>
          </a:p>
        </p:txBody>
      </p:sp>
      <p:sp>
        <p:nvSpPr>
          <p:cNvPr id="15" name="กล่องข้อความ 14">
            <a:extLst>
              <a:ext uri="{FF2B5EF4-FFF2-40B4-BE49-F238E27FC236}">
                <a16:creationId xmlns:a16="http://schemas.microsoft.com/office/drawing/2014/main" id="{583CFE00-FF08-7D6B-0646-17D1C3C1D527}"/>
              </a:ext>
            </a:extLst>
          </p:cNvPr>
          <p:cNvSpPr txBox="1"/>
          <p:nvPr/>
        </p:nvSpPr>
        <p:spPr>
          <a:xfrm>
            <a:off x="11492889" y="6213194"/>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34723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กล่องข้อความ 2">
            <a:extLst>
              <a:ext uri="{FF2B5EF4-FFF2-40B4-BE49-F238E27FC236}">
                <a16:creationId xmlns:a16="http://schemas.microsoft.com/office/drawing/2014/main" id="{2148CAA8-1820-CF0C-6B28-5A425086A716}"/>
              </a:ext>
            </a:extLst>
          </p:cNvPr>
          <p:cNvSpPr txBox="1"/>
          <p:nvPr/>
        </p:nvSpPr>
        <p:spPr>
          <a:xfrm>
            <a:off x="2484633" y="3185975"/>
            <a:ext cx="6094070" cy="369332"/>
          </a:xfrm>
          <a:prstGeom prst="rect">
            <a:avLst/>
          </a:prstGeom>
          <a:noFill/>
        </p:spPr>
        <p:txBody>
          <a:bodyPr wrap="square">
            <a:spAutoFit/>
          </a:bodyPr>
          <a:lstStyle/>
          <a:p>
            <a:r>
              <a:rPr lang="en-US" dirty="0"/>
              <a:t>https://github.com/JirayutP/Dentist</a:t>
            </a:r>
          </a:p>
        </p:txBody>
      </p:sp>
      <p:sp>
        <p:nvSpPr>
          <p:cNvPr id="4" name="กล่องข้อความ 3">
            <a:extLst>
              <a:ext uri="{FF2B5EF4-FFF2-40B4-BE49-F238E27FC236}">
                <a16:creationId xmlns:a16="http://schemas.microsoft.com/office/drawing/2014/main" id="{567A2A72-6EC4-7021-8792-E3F47E5D7F89}"/>
              </a:ext>
            </a:extLst>
          </p:cNvPr>
          <p:cNvSpPr txBox="1"/>
          <p:nvPr/>
        </p:nvSpPr>
        <p:spPr>
          <a:xfrm>
            <a:off x="11492889" y="6201619"/>
            <a:ext cx="418704" cy="369332"/>
          </a:xfrm>
          <a:prstGeom prst="rect">
            <a:avLst/>
          </a:prstGeom>
          <a:noFill/>
        </p:spPr>
        <p:txBody>
          <a:bodyPr wrap="none" rtlCol="0">
            <a:spAutoFit/>
          </a:bodyPr>
          <a:lstStyle/>
          <a:p>
            <a:r>
              <a:rPr lang="en-US" dirty="0"/>
              <a:t>20</a:t>
            </a:r>
          </a:p>
        </p:txBody>
      </p:sp>
      <p:sp>
        <p:nvSpPr>
          <p:cNvPr id="5" name="กล่องข้อความ 4">
            <a:extLst>
              <a:ext uri="{FF2B5EF4-FFF2-40B4-BE49-F238E27FC236}">
                <a16:creationId xmlns:a16="http://schemas.microsoft.com/office/drawing/2014/main" id="{2AE3B0FE-9AAE-6521-220C-838A31A59E0D}"/>
              </a:ext>
            </a:extLst>
          </p:cNvPr>
          <p:cNvSpPr txBox="1"/>
          <p:nvPr/>
        </p:nvSpPr>
        <p:spPr>
          <a:xfrm>
            <a:off x="764290" y="3139809"/>
            <a:ext cx="1720343" cy="461665"/>
          </a:xfrm>
          <a:prstGeom prst="rect">
            <a:avLst/>
          </a:prstGeom>
          <a:noFill/>
        </p:spPr>
        <p:txBody>
          <a:bodyPr wrap="none" rtlCol="0">
            <a:spAutoFit/>
          </a:bodyPr>
          <a:lstStyle/>
          <a:p>
            <a:r>
              <a:rPr lang="en-US" sz="2400" dirty="0"/>
              <a:t>GitHub Link:</a:t>
            </a:r>
          </a:p>
        </p:txBody>
      </p:sp>
      <p:sp>
        <p:nvSpPr>
          <p:cNvPr id="6" name="กล่องข้อความ 5">
            <a:extLst>
              <a:ext uri="{FF2B5EF4-FFF2-40B4-BE49-F238E27FC236}">
                <a16:creationId xmlns:a16="http://schemas.microsoft.com/office/drawing/2014/main" id="{4C72DB4C-5DAE-4C1D-71DE-53DB52BF9F8C}"/>
              </a:ext>
            </a:extLst>
          </p:cNvPr>
          <p:cNvSpPr txBox="1"/>
          <p:nvPr/>
        </p:nvSpPr>
        <p:spPr>
          <a:xfrm>
            <a:off x="2324332" y="4509131"/>
            <a:ext cx="8150616" cy="1754326"/>
          </a:xfrm>
          <a:prstGeom prst="rect">
            <a:avLst/>
          </a:prstGeom>
          <a:noFill/>
        </p:spPr>
        <p:txBody>
          <a:bodyPr wrap="square">
            <a:spAutoFit/>
          </a:bodyPr>
          <a:lstStyle/>
          <a:p>
            <a:r>
              <a:rPr lang="en-US" dirty="0"/>
              <a:t>https://chula-my.sharepoint.com/:v:/g/personal/6432022721_student_chula_ac_th/EV4lBv_M9wxIssOnYs14QoIBTVD-ZUKo-b-w3333oMlDig?nav=eyJyZWZlcnJhbEluZm8iOnsicmVmZXJyYWxBcHAiOiJPbmVEcml2ZUZvckJ1c2luZXNzIiwicmVmZXJyYWxBcHBQbGF0Zm9ybSI6IldlYiIsInJlZmVycmFsTW9kZSI6InZpZXciLCJyZWZlcnJhbFZpZXciOiJNeUZpbGVzTGlua0NvcHkifX0&amp;e=CSVfYY</a:t>
            </a:r>
          </a:p>
        </p:txBody>
      </p:sp>
      <p:sp>
        <p:nvSpPr>
          <p:cNvPr id="7" name="กล่องข้อความ 6">
            <a:extLst>
              <a:ext uri="{FF2B5EF4-FFF2-40B4-BE49-F238E27FC236}">
                <a16:creationId xmlns:a16="http://schemas.microsoft.com/office/drawing/2014/main" id="{CE8301A5-723D-0340-6341-A08FF3EF5B13}"/>
              </a:ext>
            </a:extLst>
          </p:cNvPr>
          <p:cNvSpPr txBox="1"/>
          <p:nvPr/>
        </p:nvSpPr>
        <p:spPr>
          <a:xfrm>
            <a:off x="764290" y="4001017"/>
            <a:ext cx="1560042" cy="461665"/>
          </a:xfrm>
          <a:prstGeom prst="rect">
            <a:avLst/>
          </a:prstGeom>
          <a:noFill/>
        </p:spPr>
        <p:txBody>
          <a:bodyPr wrap="none" rtlCol="0">
            <a:spAutoFit/>
          </a:bodyPr>
          <a:lstStyle/>
          <a:p>
            <a:r>
              <a:rPr lang="en-US" sz="2400" dirty="0"/>
              <a:t>Video Link:</a:t>
            </a:r>
          </a:p>
        </p:txBody>
      </p:sp>
      <p:sp>
        <p:nvSpPr>
          <p:cNvPr id="8" name="กล่องข้อความ 7">
            <a:extLst>
              <a:ext uri="{FF2B5EF4-FFF2-40B4-BE49-F238E27FC236}">
                <a16:creationId xmlns:a16="http://schemas.microsoft.com/office/drawing/2014/main" id="{E09FFAAA-7C14-0569-8D4E-0234266654A2}"/>
              </a:ext>
            </a:extLst>
          </p:cNvPr>
          <p:cNvSpPr txBox="1"/>
          <p:nvPr/>
        </p:nvSpPr>
        <p:spPr>
          <a:xfrm>
            <a:off x="2302114" y="4047466"/>
            <a:ext cx="6094070" cy="369332"/>
          </a:xfrm>
          <a:prstGeom prst="rect">
            <a:avLst/>
          </a:prstGeom>
          <a:noFill/>
        </p:spPr>
        <p:txBody>
          <a:bodyPr wrap="square">
            <a:spAutoFit/>
          </a:bodyPr>
          <a:lstStyle/>
          <a:p>
            <a:r>
              <a:rPr lang="en-US" dirty="0"/>
              <a:t>(Describe additional requirement)</a:t>
            </a:r>
          </a:p>
        </p:txBody>
      </p:sp>
      <p:sp>
        <p:nvSpPr>
          <p:cNvPr id="9" name="กล่องข้อความ 8">
            <a:extLst>
              <a:ext uri="{FF2B5EF4-FFF2-40B4-BE49-F238E27FC236}">
                <a16:creationId xmlns:a16="http://schemas.microsoft.com/office/drawing/2014/main" id="{3C752C78-CA56-EE55-3275-A6741C1F56B7}"/>
              </a:ext>
            </a:extLst>
          </p:cNvPr>
          <p:cNvSpPr txBox="1"/>
          <p:nvPr/>
        </p:nvSpPr>
        <p:spPr>
          <a:xfrm>
            <a:off x="675513" y="387205"/>
            <a:ext cx="6156814" cy="830997"/>
          </a:xfrm>
          <a:prstGeom prst="rect">
            <a:avLst/>
          </a:prstGeom>
          <a:noFill/>
        </p:spPr>
        <p:txBody>
          <a:bodyPr wrap="none" rtlCol="0">
            <a:spAutoFit/>
          </a:bodyPr>
          <a:lstStyle/>
          <a:p>
            <a:r>
              <a:rPr lang="en-US" sz="4800" dirty="0"/>
              <a:t>Additional Requirement</a:t>
            </a:r>
          </a:p>
        </p:txBody>
      </p:sp>
      <p:sp>
        <p:nvSpPr>
          <p:cNvPr id="12" name="กล่องข้อความ 11">
            <a:extLst>
              <a:ext uri="{FF2B5EF4-FFF2-40B4-BE49-F238E27FC236}">
                <a16:creationId xmlns:a16="http://schemas.microsoft.com/office/drawing/2014/main" id="{9483C7E3-4BCF-9B0F-7631-6F7189BA420B}"/>
              </a:ext>
            </a:extLst>
          </p:cNvPr>
          <p:cNvSpPr txBox="1"/>
          <p:nvPr/>
        </p:nvSpPr>
        <p:spPr>
          <a:xfrm>
            <a:off x="764290" y="1181359"/>
            <a:ext cx="10117193" cy="1631216"/>
          </a:xfrm>
          <a:prstGeom prst="rect">
            <a:avLst/>
          </a:prstGeom>
          <a:noFill/>
        </p:spPr>
        <p:txBody>
          <a:bodyPr wrap="square">
            <a:spAutoFit/>
          </a:bodyPr>
          <a:lstStyle/>
          <a:p>
            <a:pPr marL="342900" indent="-342900">
              <a:buFont typeface="Arial" panose="020B0604020202020204" pitchFamily="34" charset="0"/>
              <a:buChar char="•"/>
            </a:pPr>
            <a:r>
              <a:rPr lang="en-US" sz="2000" dirty="0"/>
              <a:t>The system shall allow the admin to create dentist information.</a:t>
            </a:r>
          </a:p>
          <a:p>
            <a:pPr marL="342900" indent="-342900">
              <a:buFont typeface="Arial" panose="020B0604020202020204" pitchFamily="34" charset="0"/>
              <a:buChar char="•"/>
            </a:pPr>
            <a:r>
              <a:rPr lang="en-US" sz="2000" dirty="0"/>
              <a:t>The system shall allow the admin to delete any dentist information.</a:t>
            </a:r>
          </a:p>
          <a:p>
            <a:pPr marL="342900" indent="-342900">
              <a:buFont typeface="Arial" panose="020B0604020202020204" pitchFamily="34" charset="0"/>
              <a:buChar char="•"/>
            </a:pPr>
            <a:r>
              <a:rPr lang="en-US" sz="2000" dirty="0"/>
              <a:t>The system shall allow the registered user to search dentist information by area of expertise. (</a:t>
            </a:r>
            <a:r>
              <a:rPr lang="en-US" sz="2000" dirty="0" err="1"/>
              <a:t>getAreaOfExpertise</a:t>
            </a:r>
            <a:r>
              <a:rPr lang="en-US" sz="2000" dirty="0"/>
              <a:t> and </a:t>
            </a:r>
            <a:r>
              <a:rPr lang="en-US" sz="2000" dirty="0" err="1"/>
              <a:t>getByArea</a:t>
            </a:r>
            <a:r>
              <a:rPr lang="en-US" sz="2000" dirty="0"/>
              <a:t>: The area used to search must match an existing area only to be found.)</a:t>
            </a:r>
          </a:p>
        </p:txBody>
      </p:sp>
    </p:spTree>
    <p:extLst>
      <p:ext uri="{BB962C8B-B14F-4D97-AF65-F5344CB8AC3E}">
        <p14:creationId xmlns:p14="http://schemas.microsoft.com/office/powerpoint/2010/main" val="995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a:extLst>
              <a:ext uri="{FF2B5EF4-FFF2-40B4-BE49-F238E27FC236}">
                <a16:creationId xmlns:a16="http://schemas.microsoft.com/office/drawing/2014/main" id="{BB84E79B-F3A2-1AC0-5A1D-4E5ABFBB490B}"/>
              </a:ext>
            </a:extLst>
          </p:cNvPr>
          <p:cNvPicPr>
            <a:picLocks noChangeAspect="1"/>
          </p:cNvPicPr>
          <p:nvPr/>
        </p:nvPicPr>
        <p:blipFill>
          <a:blip r:embed="rId2"/>
          <a:stretch>
            <a:fillRect/>
          </a:stretch>
        </p:blipFill>
        <p:spPr>
          <a:xfrm>
            <a:off x="4108946" y="382667"/>
            <a:ext cx="6863854" cy="6266997"/>
          </a:xfrm>
          <a:prstGeom prst="rect">
            <a:avLst/>
          </a:prstGeom>
        </p:spPr>
      </p:pic>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272050" cy="584775"/>
          </a:xfrm>
          <a:prstGeom prst="rect">
            <a:avLst/>
          </a:prstGeom>
          <a:noFill/>
        </p:spPr>
        <p:txBody>
          <a:bodyPr wrap="none" rtlCol="0">
            <a:spAutoFit/>
          </a:bodyPr>
          <a:lstStyle/>
          <a:p>
            <a:r>
              <a:rPr lang="en-US" sz="3200" dirty="0"/>
              <a:t>models/Booking.js</a:t>
            </a:r>
          </a:p>
        </p:txBody>
      </p:sp>
      <p:sp>
        <p:nvSpPr>
          <p:cNvPr id="10" name="กล่องข้อความ 9">
            <a:extLst>
              <a:ext uri="{FF2B5EF4-FFF2-40B4-BE49-F238E27FC236}">
                <a16:creationId xmlns:a16="http://schemas.microsoft.com/office/drawing/2014/main" id="{D3FC9FDA-8EAE-C39F-D67A-DC7498A5F9A4}"/>
              </a:ext>
            </a:extLst>
          </p:cNvPr>
          <p:cNvSpPr txBox="1"/>
          <p:nvPr/>
        </p:nvSpPr>
        <p:spPr>
          <a:xfrm>
            <a:off x="11492889" y="6213194"/>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2854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120983" cy="584775"/>
          </a:xfrm>
          <a:prstGeom prst="rect">
            <a:avLst/>
          </a:prstGeom>
          <a:noFill/>
        </p:spPr>
        <p:txBody>
          <a:bodyPr wrap="none" rtlCol="0">
            <a:spAutoFit/>
          </a:bodyPr>
          <a:lstStyle/>
          <a:p>
            <a:r>
              <a:rPr lang="en-US" sz="3200" dirty="0"/>
              <a:t>models/Dentist.js</a:t>
            </a:r>
          </a:p>
        </p:txBody>
      </p:sp>
      <p:pic>
        <p:nvPicPr>
          <p:cNvPr id="3" name="รูปภาพ 2">
            <a:extLst>
              <a:ext uri="{FF2B5EF4-FFF2-40B4-BE49-F238E27FC236}">
                <a16:creationId xmlns:a16="http://schemas.microsoft.com/office/drawing/2014/main" id="{710AA9D6-3EE8-4C61-091D-D1D0C3694CBD}"/>
              </a:ext>
            </a:extLst>
          </p:cNvPr>
          <p:cNvPicPr>
            <a:picLocks noChangeAspect="1"/>
          </p:cNvPicPr>
          <p:nvPr/>
        </p:nvPicPr>
        <p:blipFill>
          <a:blip r:embed="rId2"/>
          <a:stretch>
            <a:fillRect/>
          </a:stretch>
        </p:blipFill>
        <p:spPr>
          <a:xfrm>
            <a:off x="3507319" y="391373"/>
            <a:ext cx="8213106" cy="5821821"/>
          </a:xfrm>
          <a:prstGeom prst="rect">
            <a:avLst/>
          </a:prstGeom>
        </p:spPr>
      </p:pic>
      <p:sp>
        <p:nvSpPr>
          <p:cNvPr id="6" name="กล่องข้อความ 5">
            <a:extLst>
              <a:ext uri="{FF2B5EF4-FFF2-40B4-BE49-F238E27FC236}">
                <a16:creationId xmlns:a16="http://schemas.microsoft.com/office/drawing/2014/main" id="{98C5DD8E-1665-059A-2215-6381522307CB}"/>
              </a:ext>
            </a:extLst>
          </p:cNvPr>
          <p:cNvSpPr txBox="1"/>
          <p:nvPr/>
        </p:nvSpPr>
        <p:spPr>
          <a:xfrm>
            <a:off x="11492889" y="6213194"/>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3696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653675" cy="584775"/>
          </a:xfrm>
          <a:prstGeom prst="rect">
            <a:avLst/>
          </a:prstGeom>
          <a:noFill/>
        </p:spPr>
        <p:txBody>
          <a:bodyPr wrap="none" rtlCol="0">
            <a:spAutoFit/>
          </a:bodyPr>
          <a:lstStyle/>
          <a:p>
            <a:r>
              <a:rPr lang="en-US" sz="3200" dirty="0"/>
              <a:t>models/User.js</a:t>
            </a:r>
          </a:p>
        </p:txBody>
      </p:sp>
      <p:pic>
        <p:nvPicPr>
          <p:cNvPr id="3" name="รูปภาพ 2">
            <a:extLst>
              <a:ext uri="{FF2B5EF4-FFF2-40B4-BE49-F238E27FC236}">
                <a16:creationId xmlns:a16="http://schemas.microsoft.com/office/drawing/2014/main" id="{2D87AC22-2618-38BC-93D1-2C2E39CB9E4B}"/>
              </a:ext>
            </a:extLst>
          </p:cNvPr>
          <p:cNvPicPr>
            <a:picLocks noChangeAspect="1"/>
          </p:cNvPicPr>
          <p:nvPr/>
        </p:nvPicPr>
        <p:blipFill>
          <a:blip r:embed="rId2"/>
          <a:stretch>
            <a:fillRect/>
          </a:stretch>
        </p:blipFill>
        <p:spPr>
          <a:xfrm>
            <a:off x="4568658" y="109074"/>
            <a:ext cx="5487166" cy="6639852"/>
          </a:xfrm>
          <a:prstGeom prst="rect">
            <a:avLst/>
          </a:prstGeom>
        </p:spPr>
      </p:pic>
      <p:sp>
        <p:nvSpPr>
          <p:cNvPr id="6" name="กล่องข้อความ 5">
            <a:extLst>
              <a:ext uri="{FF2B5EF4-FFF2-40B4-BE49-F238E27FC236}">
                <a16:creationId xmlns:a16="http://schemas.microsoft.com/office/drawing/2014/main" id="{EAF8FBF1-86A1-9B82-8159-EF49916C04BF}"/>
              </a:ext>
            </a:extLst>
          </p:cNvPr>
          <p:cNvSpPr txBox="1"/>
          <p:nvPr/>
        </p:nvSpPr>
        <p:spPr>
          <a:xfrm>
            <a:off x="11492889" y="6213194"/>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0211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090526" cy="584775"/>
          </a:xfrm>
          <a:prstGeom prst="rect">
            <a:avLst/>
          </a:prstGeom>
          <a:noFill/>
        </p:spPr>
        <p:txBody>
          <a:bodyPr wrap="none" rtlCol="0">
            <a:spAutoFit/>
          </a:bodyPr>
          <a:lstStyle/>
          <a:p>
            <a:r>
              <a:rPr lang="en-US" sz="3200" dirty="0"/>
              <a:t>controller/auth.js</a:t>
            </a:r>
          </a:p>
        </p:txBody>
      </p:sp>
      <p:pic>
        <p:nvPicPr>
          <p:cNvPr id="4" name="รูปภาพ 3">
            <a:extLst>
              <a:ext uri="{FF2B5EF4-FFF2-40B4-BE49-F238E27FC236}">
                <a16:creationId xmlns:a16="http://schemas.microsoft.com/office/drawing/2014/main" id="{6BB5A498-C3A0-CC90-A93E-47DDDAD681D8}"/>
              </a:ext>
            </a:extLst>
          </p:cNvPr>
          <p:cNvPicPr>
            <a:picLocks noChangeAspect="1"/>
          </p:cNvPicPr>
          <p:nvPr/>
        </p:nvPicPr>
        <p:blipFill>
          <a:blip r:embed="rId2"/>
          <a:stretch>
            <a:fillRect/>
          </a:stretch>
        </p:blipFill>
        <p:spPr>
          <a:xfrm>
            <a:off x="3991646" y="424335"/>
            <a:ext cx="6759212" cy="6009330"/>
          </a:xfrm>
          <a:prstGeom prst="rect">
            <a:avLst/>
          </a:prstGeom>
        </p:spPr>
      </p:pic>
      <p:sp>
        <p:nvSpPr>
          <p:cNvPr id="6" name="กล่องข้อความ 5">
            <a:extLst>
              <a:ext uri="{FF2B5EF4-FFF2-40B4-BE49-F238E27FC236}">
                <a16:creationId xmlns:a16="http://schemas.microsoft.com/office/drawing/2014/main" id="{9B4F09BF-B878-1184-264E-90BD388F0691}"/>
              </a:ext>
            </a:extLst>
          </p:cNvPr>
          <p:cNvSpPr txBox="1"/>
          <p:nvPr/>
        </p:nvSpPr>
        <p:spPr>
          <a:xfrm>
            <a:off x="11492889" y="6213194"/>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95279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830536" cy="584775"/>
          </a:xfrm>
          <a:prstGeom prst="rect">
            <a:avLst/>
          </a:prstGeom>
          <a:noFill/>
        </p:spPr>
        <p:txBody>
          <a:bodyPr wrap="none" rtlCol="0">
            <a:spAutoFit/>
          </a:bodyPr>
          <a:lstStyle/>
          <a:p>
            <a:r>
              <a:rPr lang="en-US" sz="3200" dirty="0"/>
              <a:t>controller/bookings.js</a:t>
            </a:r>
          </a:p>
        </p:txBody>
      </p:sp>
      <p:pic>
        <p:nvPicPr>
          <p:cNvPr id="3" name="รูปภาพ 2">
            <a:extLst>
              <a:ext uri="{FF2B5EF4-FFF2-40B4-BE49-F238E27FC236}">
                <a16:creationId xmlns:a16="http://schemas.microsoft.com/office/drawing/2014/main" id="{F8B371DE-10CE-BA5F-EF92-C404A973EC25}"/>
              </a:ext>
            </a:extLst>
          </p:cNvPr>
          <p:cNvPicPr>
            <a:picLocks noChangeAspect="1"/>
          </p:cNvPicPr>
          <p:nvPr/>
        </p:nvPicPr>
        <p:blipFill>
          <a:blip r:embed="rId2"/>
          <a:stretch>
            <a:fillRect/>
          </a:stretch>
        </p:blipFill>
        <p:spPr>
          <a:xfrm>
            <a:off x="1125895" y="897945"/>
            <a:ext cx="9940209" cy="5881079"/>
          </a:xfrm>
          <a:prstGeom prst="rect">
            <a:avLst/>
          </a:prstGeom>
        </p:spPr>
      </p:pic>
      <p:sp>
        <p:nvSpPr>
          <p:cNvPr id="6" name="กล่องข้อความ 5">
            <a:extLst>
              <a:ext uri="{FF2B5EF4-FFF2-40B4-BE49-F238E27FC236}">
                <a16:creationId xmlns:a16="http://schemas.microsoft.com/office/drawing/2014/main" id="{9D850990-0072-BA3A-DFFA-19E015CB8543}"/>
              </a:ext>
            </a:extLst>
          </p:cNvPr>
          <p:cNvSpPr txBox="1"/>
          <p:nvPr/>
        </p:nvSpPr>
        <p:spPr>
          <a:xfrm>
            <a:off x="11492889" y="621319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60010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488712" cy="584775"/>
          </a:xfrm>
          <a:prstGeom prst="rect">
            <a:avLst/>
          </a:prstGeom>
          <a:noFill/>
        </p:spPr>
        <p:txBody>
          <a:bodyPr wrap="none" rtlCol="0">
            <a:spAutoFit/>
          </a:bodyPr>
          <a:lstStyle/>
          <a:p>
            <a:r>
              <a:rPr lang="en-US" sz="3200" dirty="0"/>
              <a:t>controller/dentist.js</a:t>
            </a:r>
          </a:p>
        </p:txBody>
      </p:sp>
      <p:pic>
        <p:nvPicPr>
          <p:cNvPr id="3" name="รูปภาพ 2">
            <a:extLst>
              <a:ext uri="{FF2B5EF4-FFF2-40B4-BE49-F238E27FC236}">
                <a16:creationId xmlns:a16="http://schemas.microsoft.com/office/drawing/2014/main" id="{AFB9C135-63F7-1158-1025-4D440B8A19C4}"/>
              </a:ext>
            </a:extLst>
          </p:cNvPr>
          <p:cNvPicPr>
            <a:picLocks noChangeAspect="1"/>
          </p:cNvPicPr>
          <p:nvPr/>
        </p:nvPicPr>
        <p:blipFill>
          <a:blip r:embed="rId2"/>
          <a:stretch>
            <a:fillRect/>
          </a:stretch>
        </p:blipFill>
        <p:spPr>
          <a:xfrm>
            <a:off x="858980" y="1608912"/>
            <a:ext cx="10474039" cy="1602426"/>
          </a:xfrm>
          <a:prstGeom prst="rect">
            <a:avLst/>
          </a:prstGeom>
        </p:spPr>
      </p:pic>
      <p:pic>
        <p:nvPicPr>
          <p:cNvPr id="6" name="รูปภาพ 5">
            <a:extLst>
              <a:ext uri="{FF2B5EF4-FFF2-40B4-BE49-F238E27FC236}">
                <a16:creationId xmlns:a16="http://schemas.microsoft.com/office/drawing/2014/main" id="{3FFFAB6B-3F23-A328-C6A4-C55351A68C8F}"/>
              </a:ext>
            </a:extLst>
          </p:cNvPr>
          <p:cNvPicPr>
            <a:picLocks noChangeAspect="1"/>
          </p:cNvPicPr>
          <p:nvPr/>
        </p:nvPicPr>
        <p:blipFill>
          <a:blip r:embed="rId3"/>
          <a:stretch>
            <a:fillRect/>
          </a:stretch>
        </p:blipFill>
        <p:spPr>
          <a:xfrm>
            <a:off x="858979" y="3646663"/>
            <a:ext cx="10474039" cy="2466981"/>
          </a:xfrm>
          <a:prstGeom prst="rect">
            <a:avLst/>
          </a:prstGeom>
        </p:spPr>
      </p:pic>
      <p:sp>
        <p:nvSpPr>
          <p:cNvPr id="9" name="กล่องข้อความ 8">
            <a:extLst>
              <a:ext uri="{FF2B5EF4-FFF2-40B4-BE49-F238E27FC236}">
                <a16:creationId xmlns:a16="http://schemas.microsoft.com/office/drawing/2014/main" id="{658B592B-2E55-1F88-034B-7ABAFF307E8E}"/>
              </a:ext>
            </a:extLst>
          </p:cNvPr>
          <p:cNvSpPr txBox="1"/>
          <p:nvPr/>
        </p:nvSpPr>
        <p:spPr>
          <a:xfrm>
            <a:off x="11492889" y="6213194"/>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7491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930418" cy="584775"/>
          </a:xfrm>
          <a:prstGeom prst="rect">
            <a:avLst/>
          </a:prstGeom>
          <a:noFill/>
        </p:spPr>
        <p:txBody>
          <a:bodyPr wrap="none" rtlCol="0">
            <a:spAutoFit/>
          </a:bodyPr>
          <a:lstStyle/>
          <a:p>
            <a:r>
              <a:rPr lang="en-US" sz="3200" dirty="0"/>
              <a:t>routes/dentist.js</a:t>
            </a:r>
          </a:p>
        </p:txBody>
      </p:sp>
      <p:pic>
        <p:nvPicPr>
          <p:cNvPr id="4" name="รูปภาพ 3">
            <a:extLst>
              <a:ext uri="{FF2B5EF4-FFF2-40B4-BE49-F238E27FC236}">
                <a16:creationId xmlns:a16="http://schemas.microsoft.com/office/drawing/2014/main" id="{CC09C06D-86C0-BE40-D4B4-0230A1DDC534}"/>
              </a:ext>
            </a:extLst>
          </p:cNvPr>
          <p:cNvPicPr>
            <a:picLocks noChangeAspect="1"/>
          </p:cNvPicPr>
          <p:nvPr/>
        </p:nvPicPr>
        <p:blipFill>
          <a:blip r:embed="rId2"/>
          <a:stretch>
            <a:fillRect/>
          </a:stretch>
        </p:blipFill>
        <p:spPr>
          <a:xfrm>
            <a:off x="188036" y="1854136"/>
            <a:ext cx="11815928" cy="3149728"/>
          </a:xfrm>
          <a:prstGeom prst="rect">
            <a:avLst/>
          </a:prstGeom>
        </p:spPr>
      </p:pic>
      <p:sp>
        <p:nvSpPr>
          <p:cNvPr id="7" name="กล่องข้อความ 6">
            <a:extLst>
              <a:ext uri="{FF2B5EF4-FFF2-40B4-BE49-F238E27FC236}">
                <a16:creationId xmlns:a16="http://schemas.microsoft.com/office/drawing/2014/main" id="{5385D3F6-6360-7603-4688-9926EA7914BE}"/>
              </a:ext>
            </a:extLst>
          </p:cNvPr>
          <p:cNvSpPr txBox="1"/>
          <p:nvPr/>
        </p:nvSpPr>
        <p:spPr>
          <a:xfrm>
            <a:off x="11492889" y="6213194"/>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73255940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TM10001105[[fn=มุมกรอบ]]</Template>
  <TotalTime>172</TotalTime>
  <Words>446</Words>
  <Application>Microsoft Office PowerPoint</Application>
  <PresentationFormat>แบบจอกว้าง</PresentationFormat>
  <Paragraphs>60</Paragraphs>
  <Slides>20</Slides>
  <Notes>0</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20</vt:i4>
      </vt:variant>
    </vt:vector>
  </HeadingPairs>
  <TitlesOfParts>
    <vt:vector size="24" baseType="lpstr">
      <vt:lpstr>Arial</vt:lpstr>
      <vt:lpstr>Calibri</vt:lpstr>
      <vt:lpstr>Calibri Light</vt:lpstr>
      <vt:lpstr>ธีมของ Office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NEW JIRAYUT</dc:creator>
  <cp:lastModifiedBy>NEW JIRAYUT</cp:lastModifiedBy>
  <cp:revision>1</cp:revision>
  <dcterms:created xsi:type="dcterms:W3CDTF">2024-04-19T14:18:03Z</dcterms:created>
  <dcterms:modified xsi:type="dcterms:W3CDTF">2024-04-26T10:11:57Z</dcterms:modified>
</cp:coreProperties>
</file>