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9700C-022A-4831-B302-BE1E1172F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49AA43-C3E1-4E99-A31F-2C5A9D51A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CE42B-5B81-45B6-A6C0-D48385870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3A03-E981-4C08-9F7D-8720E13B9E61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7325A-EF45-4ECB-8364-9DE9A7F3D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A81FD-DB18-4E0E-860E-0DF9F334E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67A1-1F59-4FE4-ACD6-61EF14A92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4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F0CA2-C793-4329-9E85-4985E53C6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A7EC5-C247-4F58-AE53-59B13A92B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AFC2A-7EB9-472C-AF30-5C272FBED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3A03-E981-4C08-9F7D-8720E13B9E61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40589-54CF-43B3-981D-D0F01ADB2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01F50-7266-456A-B226-5F1364B69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67A1-1F59-4FE4-ACD6-61EF14A92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2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5AEA3E-8A52-4D7B-BB0B-10846CBC3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40355E-5F15-4A4F-A957-0ADDB70A7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57F14-51F5-4E29-A004-167D95C40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3A03-E981-4C08-9F7D-8720E13B9E61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226F2-3C72-40B3-A96B-BFCB055B5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99FAC-F39C-41EF-87A1-AA95390F5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67A1-1F59-4FE4-ACD6-61EF14A92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6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61B1A-D12D-4282-9F99-05359DE09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08F18-4122-4F89-855D-62F04D274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5972E-6B93-4FB0-B71F-C60623C95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3A03-E981-4C08-9F7D-8720E13B9E61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AB7E5-FDE0-459F-B2DC-6AA13137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AF70B-013B-4EC4-8079-60C90FBE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67A1-1F59-4FE4-ACD6-61EF14A92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1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8789-C868-4045-A8DE-E5661EB62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6A98A-EC90-48C3-80B4-467DF8A46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B490B-F5D2-4C9B-96EC-0AEFB08A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3A03-E981-4C08-9F7D-8720E13B9E61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75C81-43B1-42C4-8498-83572794F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B3449-A59C-42E1-957A-79B1D4FBE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67A1-1F59-4FE4-ACD6-61EF14A92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1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DE601-846B-4026-8B5D-F801C372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DF481-7E83-4662-A611-FB884F0B3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6C781-9161-44E6-950D-051FCED2B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F88CF-7390-4286-9D56-66B171EED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3A03-E981-4C08-9F7D-8720E13B9E61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E1D6C-AD01-4F9F-ABEA-A85A3E2A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8E22E-E721-42EB-84EC-491EF78EA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67A1-1F59-4FE4-ACD6-61EF14A92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4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2FA68-EBCC-4DA7-B931-D63B28B8D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5A792-2183-4301-B101-D906F36CF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6F77D-F323-47A9-A3E4-ABC469F8E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3D1BE4-B14A-4F56-AB24-39C3FE32D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345951-669D-44E2-B685-0FB8F6E87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42147A-1CC3-4719-BD3D-312D3D2C6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3A03-E981-4C08-9F7D-8720E13B9E61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9FD254-6BBF-4B45-8795-5CE5034F3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3D6253-B6A1-443C-A0D1-267770288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67A1-1F59-4FE4-ACD6-61EF14A92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47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0DE9D-870F-44BB-B6B7-99D7F21D2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ED81B-20F6-4B49-B209-785B5E91F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3A03-E981-4C08-9F7D-8720E13B9E61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28328B-9CDC-41CB-8D07-B8EE05D6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FBDA8-7228-40FB-A3FA-EAC25DF72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67A1-1F59-4FE4-ACD6-61EF14A92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65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ABF8EC-91DA-4991-A5A5-73EEF7095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3A03-E981-4C08-9F7D-8720E13B9E61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20F0F1-E780-47F7-ACAB-48B212797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CD819-4B01-4412-BBE9-69BBE14B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67A1-1F59-4FE4-ACD6-61EF14A92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50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140D4-F501-427A-B917-5BE89839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5C381-9B0A-4F21-BEB2-B44D39AAC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9BF6C-B574-4239-B6F5-6D9EE48EF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FD834-1203-40D4-BB2D-C7E49608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3A03-E981-4C08-9F7D-8720E13B9E61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DA0F7-326E-4DB5-8C7C-DF11709A8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7AD9A-C1B7-4CF4-A6C7-7E9FCB639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67A1-1F59-4FE4-ACD6-61EF14A92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1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2879-29C8-4DF7-B1E8-75A0B373F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5A6417-F904-43C4-A5CF-5F0EE3EABF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72464-1C34-4BE7-B1C2-BB408AA07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26322-134C-4104-9F6C-7BA412F15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3A03-E981-4C08-9F7D-8720E13B9E61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F01A7-0ECD-403D-BEB6-2AFD73D92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E9E96-A44A-431C-B3EE-321B4B70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67A1-1F59-4FE4-ACD6-61EF14A92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8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F55E14-AFA6-46B1-AC77-6C03A0868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171B-BC21-4597-841F-BFF2A3DF6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46E0A-F33A-48F2-9C36-73774DBFE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F3A03-E981-4C08-9F7D-8720E13B9E61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1BCB8-1123-450A-8D27-8FDFB221A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87A01-683B-44C3-8FAD-375F70CA2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A67A1-1F59-4FE4-ACD6-61EF14A92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56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B351DED-A3FF-4A3D-ACEC-99B6378624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5A594-DF60-4EDE-91E8-5BA451B85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0139" y="3429000"/>
            <a:ext cx="6571861" cy="972036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Arial Black" panose="020B0A04020102020204" pitchFamily="34" charset="0"/>
              </a:rPr>
              <a:t>PCSHSL Team 1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83CF6D-C6C8-49D0-8621-2C05B176C67F}"/>
              </a:ext>
            </a:extLst>
          </p:cNvPr>
          <p:cNvSpPr/>
          <p:nvPr/>
        </p:nvSpPr>
        <p:spPr>
          <a:xfrm>
            <a:off x="0" y="4581330"/>
            <a:ext cx="12192000" cy="22766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07F4F2-419B-4856-8788-19ECAEFA8A3C}"/>
              </a:ext>
            </a:extLst>
          </p:cNvPr>
          <p:cNvSpPr/>
          <p:nvPr/>
        </p:nvSpPr>
        <p:spPr>
          <a:xfrm>
            <a:off x="0" y="4581330"/>
            <a:ext cx="12192000" cy="2985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88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A9477-95CB-446F-A08D-FC893DE2D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212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cs typeface="Angsana New" panose="02020603050405020304" pitchFamily="18" charset="-34"/>
              </a:rPr>
              <a:t>BACKGROUND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E4BEBA-1CAF-43BB-A9C7-E2297300890C}"/>
              </a:ext>
            </a:extLst>
          </p:cNvPr>
          <p:cNvSpPr txBox="1"/>
          <p:nvPr/>
        </p:nvSpPr>
        <p:spPr>
          <a:xfrm>
            <a:off x="1669402" y="2584578"/>
            <a:ext cx="88531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+mj-lt"/>
              </a:rPr>
              <a:t>	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ระบบจัดการโบราณสถานในปัจจุบันนั้น ยังค่อนข้างที่จะใช้งานยาก หรือไม่มีความสะดวก เนื่องจากในประเทศไทยมีโบราณสถานเพียงไม่กี่แห่ง ทำให้ไม่มีระบบที่สามารถตรวจสอบจำนวนคนเข้า-ออก การเก็บสถิติ หรือระบบแจ้งเตือนต่าง ๆ โดยเฉพาะในบริเวณพื้นที่พระราชวังสนามจันทร์ ซึ่งตั้งอยู่ในมหาวิทยาลัยศิลปากร วิทยาเขตพระราชวังสนามจันทร์ที่เปิดให้ประชาชนได้ใช้พื้นที่ภายในพระราชวังเป็นสวนสาธารณะในการออกกำลังกาย และทำกิจกรรมต่าง ๆ แต่ยังมีจำนวนเจ้าหน้าที่ดูแลไม่มากพอที่จะสามารถดูแลได้อย่างทั่วถึง อีกทั้งยังไม่มีการเก็บสถิติจำนวนคนเข้า-ออกภายในพื้นที่พระราชวังสนามจันทร์อย่างชัดเจน </a:t>
            </a:r>
          </a:p>
        </p:txBody>
      </p:sp>
    </p:spTree>
    <p:extLst>
      <p:ext uri="{BB962C8B-B14F-4D97-AF65-F5344CB8AC3E}">
        <p14:creationId xmlns:p14="http://schemas.microsoft.com/office/powerpoint/2010/main" val="85053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73D9A-822E-4027-A289-F596F119D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877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IDEA 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1288F-255C-4870-9983-3164E2C09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9287" y="2730694"/>
            <a:ext cx="9444135" cy="265306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ทางเราได้จัดทำระบบการเก็บข้อมูลคนเข้า-ออกพื้นที่พระราชวังสนามจันทร์ ให้กับพี่ ๆเจ้าหน้าที่ที่ดูแลพื้นที่พระราชวังให้สามารถตรวจสอบจำนวนคนเข้าออกผ่าน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Application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โดยจะแจ้งเตือนผ่าน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Server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มายังตัวรับสัญญาณ อีกทั้งยังทำระบบแจ้งเตือนสภาพอากาศภายในพื้นที่เพื่อเฝ้าระวังภัยอันตรายจากสภาพอากาศต่าง ๆ 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11733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0801D-66B1-4FF1-8BD6-3C6F83017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PROJECT  MANAGEMENT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BD17FC-9D96-41FE-8C96-067AED6522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5441998"/>
              </p:ext>
            </p:extLst>
          </p:nvPr>
        </p:nvGraphicFramePr>
        <p:xfrm>
          <a:off x="1029088" y="1338738"/>
          <a:ext cx="10133823" cy="4850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5372">
                  <a:extLst>
                    <a:ext uri="{9D8B030D-6E8A-4147-A177-3AD203B41FA5}">
                      <a16:colId xmlns:a16="http://schemas.microsoft.com/office/drawing/2014/main" val="601413500"/>
                    </a:ext>
                  </a:extLst>
                </a:gridCol>
                <a:gridCol w="2509934">
                  <a:extLst>
                    <a:ext uri="{9D8B030D-6E8A-4147-A177-3AD203B41FA5}">
                      <a16:colId xmlns:a16="http://schemas.microsoft.com/office/drawing/2014/main" val="848832618"/>
                    </a:ext>
                  </a:extLst>
                </a:gridCol>
                <a:gridCol w="2808515">
                  <a:extLst>
                    <a:ext uri="{9D8B030D-6E8A-4147-A177-3AD203B41FA5}">
                      <a16:colId xmlns:a16="http://schemas.microsoft.com/office/drawing/2014/main" val="1761923523"/>
                    </a:ext>
                  </a:extLst>
                </a:gridCol>
                <a:gridCol w="2660002">
                  <a:extLst>
                    <a:ext uri="{9D8B030D-6E8A-4147-A177-3AD203B41FA5}">
                      <a16:colId xmlns:a16="http://schemas.microsoft.com/office/drawing/2014/main" val="1562775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 b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ช่วงเวลา</a:t>
                      </a:r>
                      <a:endParaRPr lang="en-US" sz="16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SERVER</a:t>
                      </a:r>
                      <a:endParaRPr lang="en-US" sz="16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HW</a:t>
                      </a:r>
                      <a:endParaRPr lang="en-US" sz="16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AI</a:t>
                      </a:r>
                      <a:endParaRPr lang="en-US" sz="16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884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วันที่ 10 เวลา 0.900-12.00</a:t>
                      </a:r>
                      <a:endParaRPr lang="en-US" sz="16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th-TH" sz="1600" kern="12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ออกแบบและสร้าง 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data base</a:t>
                      </a:r>
                      <a:r>
                        <a:rPr lang="th-TH" sz="1600" kern="12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 เพื่อรับส่งข้อมูล</a:t>
                      </a:r>
                      <a:endParaRPr lang="en-US" sz="1600" kern="120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+mn-ea"/>
                        <a:cs typeface="TH Sarabun New" panose="020B0500040200020003" pitchFamily="34" charset="-34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th-TH" sz="1600" kern="12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สร้าง 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RESTful API </a:t>
                      </a:r>
                      <a:r>
                        <a:rPr lang="th-TH" sz="1600" kern="12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ที่รับค่าจาก 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cayenne</a:t>
                      </a:r>
                      <a:endParaRPr lang="en-US" sz="16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- </a:t>
                      </a:r>
                      <a:r>
                        <a:rPr lang="th-TH" sz="1600"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ตั้งตัวสื่อสารเป็น </a:t>
                      </a:r>
                      <a:r>
                        <a:rPr lang="en-US" sz="1600"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Uart 4 Baud rate </a:t>
                      </a:r>
                      <a:r>
                        <a:rPr lang="th-TH" sz="1600"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เป็น 9600</a:t>
                      </a:r>
                      <a:endParaRPr lang="en-US" sz="160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- </a:t>
                      </a:r>
                      <a:r>
                        <a:rPr lang="th-TH" sz="1600"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ปรับตัวเซนเซอร์ให้ได้ตามโจทย์</a:t>
                      </a:r>
                      <a:endParaRPr lang="en-US" sz="160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- </a:t>
                      </a:r>
                      <a:r>
                        <a:rPr lang="th-TH" sz="1600"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ปรับตัว </a:t>
                      </a:r>
                      <a:r>
                        <a:rPr lang="en-US" sz="1600"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STM </a:t>
                      </a:r>
                      <a:r>
                        <a:rPr lang="th-TH" sz="1600"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ให้ได้ตามโจทย์ นำมาเชื่อมกับเซนเซอร์</a:t>
                      </a:r>
                      <a:endParaRPr lang="en-US" sz="160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th-TH" sz="1600" kern="12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ปรับ 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node </a:t>
                      </a:r>
                      <a:r>
                        <a:rPr lang="th-TH" sz="1600" kern="12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32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lite </a:t>
                      </a:r>
                      <a:r>
                        <a:rPr lang="th-TH" sz="1600" kern="12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ให้สามารถเชื่อต่อกับ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Bluetooth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th-TH" sz="1600" kern="12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ปรับระยะการรับสัญญาณของ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Bluetooth</a:t>
                      </a:r>
                      <a:endParaRPr lang="en-US" sz="16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757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วันที่ 10 เวลา 13.00-16.00</a:t>
                      </a:r>
                      <a:endParaRPr lang="en-US" sz="16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th-TH" sz="160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ทดลองรันโค้ดบน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server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th-TH" sz="160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แก้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code </a:t>
                      </a:r>
                      <a:r>
                        <a:rPr lang="th-TH" sz="160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ในส่วนที่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error</a:t>
                      </a:r>
                      <a:endParaRPr lang="en-US" sz="16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- </a:t>
                      </a:r>
                      <a:r>
                        <a:rPr lang="th-TH" sz="1600" kern="12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ทดลองใช้ 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AT command </a:t>
                      </a:r>
                      <a:r>
                        <a:rPr lang="th-TH" sz="1600" kern="12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ให้ขึ้น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 cayenne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- </a:t>
                      </a:r>
                      <a:r>
                        <a:rPr lang="th-TH" sz="1600" kern="12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นำข้อมูลที่ได้รับจากเซนเซอร์ขึ้น 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cayenne</a:t>
                      </a:r>
                      <a:endParaRPr lang="en-US" sz="160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th-TH" sz="1600" kern="12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ตั้งค่าการโต้ตอบของ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ChatBot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th-TH" sz="1600" kern="12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แก้ 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code </a:t>
                      </a:r>
                      <a:r>
                        <a:rPr lang="th-TH" sz="1600" kern="12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ในส่วนที่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error</a:t>
                      </a:r>
                      <a:endParaRPr lang="en-US" sz="160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en-US" sz="16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11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วันที่ 10 เวลา 16.00-19.00</a:t>
                      </a:r>
                      <a:endParaRPr lang="en-US" sz="16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- </a:t>
                      </a:r>
                      <a:r>
                        <a:rPr lang="th-TH" sz="1600" kern="12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เชื่อมต่อ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srever</a:t>
                      </a:r>
                      <a:r>
                        <a:rPr lang="th-TH" sz="1600" kern="12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กับ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line beacon </a:t>
                      </a:r>
                      <a:r>
                        <a:rPr lang="th-TH" sz="1600" kern="12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และ 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LoRa Wan</a:t>
                      </a:r>
                      <a:endParaRPr lang="en-US" sz="16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- </a:t>
                      </a:r>
                      <a:r>
                        <a:rPr lang="th-TH" sz="1600" kern="12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แก้ 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code </a:t>
                      </a:r>
                      <a:r>
                        <a:rPr lang="th-TH" sz="1600" kern="12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ในส่วนที่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error</a:t>
                      </a:r>
                      <a:endParaRPr lang="en-US" sz="160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 </a:t>
                      </a:r>
                      <a:r>
                        <a:rPr lang="th-TH" sz="1600" kern="12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สร้างการแสดงผลผ่าน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LIne Messaging </a:t>
                      </a:r>
                      <a:r>
                        <a:rPr lang="th-TH" sz="1600" kern="12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เมื่อมีการพิมพ์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”Admin_Mon”</a:t>
                      </a:r>
                      <a:endParaRPr lang="en-US" sz="16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47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วันที่ 10 เวลา 19.00-22.00</a:t>
                      </a:r>
                      <a:endParaRPr lang="en-US" sz="16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-สร้าง</a:t>
                      </a:r>
                      <a:r>
                        <a:rPr lang="en-US" sz="160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connection </a:t>
                      </a:r>
                      <a:r>
                        <a:rPr lang="th-TH" sz="160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รับข้อมูลจาก</a:t>
                      </a:r>
                    </a:p>
                    <a:p>
                      <a:pPr algn="ctr"/>
                      <a:r>
                        <a:rPr lang="en-US" sz="160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LoRa WAN </a:t>
                      </a:r>
                      <a:r>
                        <a:rPr lang="th-TH" sz="160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และ </a:t>
                      </a:r>
                      <a:r>
                        <a:rPr lang="en-US" sz="160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Database</a:t>
                      </a:r>
                      <a:endParaRPr lang="en-US" sz="16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-ทำให้บอร์ดสามารถสื่อสารกันเองได้ และส่งค่าที่ได้รับจากเซนเซอร์ส่งขึ้นไปที่</a:t>
                      </a:r>
                      <a:r>
                        <a:rPr lang="en-US" sz="160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</a:p>
                    <a:p>
                      <a:pPr algn="ctr"/>
                      <a:r>
                        <a:rPr lang="en-US" sz="160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LoRa WAN</a:t>
                      </a:r>
                      <a:endParaRPr lang="en-US" sz="16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</a:t>
                      </a:r>
                      <a:r>
                        <a:rPr lang="th-TH" sz="160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ให้โปรแกรมรับค่า</a:t>
                      </a:r>
                      <a:r>
                        <a:rPr lang="en-US" sz="160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temperature </a:t>
                      </a:r>
                      <a:r>
                        <a:rPr lang="th-TH" sz="160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ค่า</a:t>
                      </a:r>
                      <a:r>
                        <a:rPr lang="en-US" sz="160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humidity </a:t>
                      </a:r>
                      <a:r>
                        <a:rPr lang="th-TH" sz="160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และจำนวนคนเข้าออก แสดงผ่าน</a:t>
                      </a:r>
                      <a:r>
                        <a:rPr lang="en-US" sz="160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Line messaging </a:t>
                      </a:r>
                      <a:r>
                        <a:rPr lang="th-TH" sz="160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เมื่อมีการพิมพ์</a:t>
                      </a:r>
                      <a:r>
                        <a:rPr lang="en-US" sz="160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“Admin_Mon”</a:t>
                      </a:r>
                      <a:endParaRPr lang="en-US" sz="16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844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วันที่ 10 เวลา 22.00-02.00</a:t>
                      </a:r>
                      <a:endParaRPr lang="en-US" sz="16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แก้โค้ดส่วนที่</a:t>
                      </a:r>
                      <a:r>
                        <a:rPr lang="en-US" sz="160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error</a:t>
                      </a:r>
                      <a:endParaRPr lang="en-US" sz="16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60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แก้โค้ดส่วนที่</a:t>
                      </a:r>
                      <a:r>
                        <a:rPr lang="en-US" sz="160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error</a:t>
                      </a:r>
                      <a:endParaRPr lang="en-US" sz="16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60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แก้โค้ดส่วนที่</a:t>
                      </a:r>
                      <a:r>
                        <a:rPr lang="en-US" sz="160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error</a:t>
                      </a:r>
                      <a:endParaRPr lang="en-US" sz="16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647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วันที่ 11 เวลา 0.900-1</a:t>
                      </a:r>
                      <a:r>
                        <a:rPr lang="en-US" sz="160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2.00</a:t>
                      </a:r>
                      <a:endParaRPr lang="en-US" sz="16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ทำตัว</a:t>
                      </a:r>
                      <a:r>
                        <a:rPr lang="en-US" sz="160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server </a:t>
                      </a:r>
                      <a:r>
                        <a:rPr lang="th-TH" sz="160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และ </a:t>
                      </a:r>
                      <a:r>
                        <a:rPr lang="en-US" sz="160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connection</a:t>
                      </a:r>
                      <a:r>
                        <a:rPr lang="th-TH" sz="160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ต่าง ๆ ให้สมบูรณ์</a:t>
                      </a:r>
                      <a:endParaRPr lang="en-US" sz="16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ทำให้บอร์ดสามารถทำงานเซนเซอร์ได้ครบ และสื่อสารกันได้</a:t>
                      </a:r>
                      <a:endParaRPr lang="en-US" sz="16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ส่งค่าจำนวนคนเข้า-ออก ไปที่</a:t>
                      </a:r>
                      <a:r>
                        <a:rPr lang="en-US" sz="16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server </a:t>
                      </a:r>
                      <a:r>
                        <a:rPr lang="th-TH" sz="16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ให้สมบูรณ์</a:t>
                      </a:r>
                      <a:endParaRPr lang="en-US" sz="16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793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215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2628F-3CCE-4568-9A48-B0076D63C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865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IDEA 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6AC5C-A36B-4E87-AEB7-CBA6FCAE5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247" y="3066596"/>
            <a:ext cx="9313506" cy="4351338"/>
          </a:xfrm>
        </p:spPr>
        <p:txBody>
          <a:bodyPr/>
          <a:lstStyle/>
          <a:p>
            <a:pPr marL="0" indent="0">
              <a:buNone/>
            </a:pPr>
            <a:r>
              <a:rPr lang="th-TH" dirty="0"/>
              <a:t>	</a:t>
            </a:r>
            <a:r>
              <a:rPr lang="th-TH" sz="2400" dirty="0"/>
              <a:t>แนวคิดที่เราจะต่อยอด คือ </a:t>
            </a:r>
            <a:r>
              <a:rPr lang="th-TH" sz="2400" dirty="0" err="1"/>
              <a:t>การทำ</a:t>
            </a:r>
            <a:r>
              <a:rPr lang="th-TH" sz="2400" dirty="0"/>
              <a:t>ให้ระบบนี้มีความสเถียรมากยิ่งขึ้น ทำให้สามารถแจ้งเตือนเหตุที่เกิดในบริเวณต่าง ๆ  และ สามารถนำไปใช้กับนักท่องเที่ยวได้</a:t>
            </a:r>
            <a:r>
              <a:rPr lang="en-US" sz="24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686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112</TotalTime>
  <Words>273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TH Sarabun New</vt:lpstr>
      <vt:lpstr>Office Theme</vt:lpstr>
      <vt:lpstr>PCSHSL Team 1 </vt:lpstr>
      <vt:lpstr>BACKGROUND</vt:lpstr>
      <vt:lpstr>IDEA SOLUTION </vt:lpstr>
      <vt:lpstr>PROJECT  MANAGEMENT</vt:lpstr>
      <vt:lpstr>IDEA OUTLINE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 Nai</dc:creator>
  <cp:lastModifiedBy>Nar Nai</cp:lastModifiedBy>
  <cp:revision>13</cp:revision>
  <dcterms:created xsi:type="dcterms:W3CDTF">2019-01-11T02:32:27Z</dcterms:created>
  <dcterms:modified xsi:type="dcterms:W3CDTF">2019-01-11T04:27:18Z</dcterms:modified>
</cp:coreProperties>
</file>