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6" r:id="rId2"/>
    <p:sldMasterId id="2147483654" r:id="rId3"/>
  </p:sldMasterIdLst>
  <p:sldIdLst>
    <p:sldId id="270" r:id="rId4"/>
    <p:sldId id="271" r:id="rId5"/>
    <p:sldId id="274" r:id="rId6"/>
    <p:sldId id="279" r:id="rId7"/>
    <p:sldId id="277" r:id="rId8"/>
    <p:sldId id="281" r:id="rId9"/>
    <p:sldId id="301" r:id="rId10"/>
    <p:sldId id="282" r:id="rId11"/>
    <p:sldId id="292" r:id="rId12"/>
    <p:sldId id="288" r:id="rId13"/>
    <p:sldId id="285" r:id="rId14"/>
    <p:sldId id="294" r:id="rId15"/>
    <p:sldId id="31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315"/>
    <a:srgbClr val="FFCA08"/>
    <a:srgbClr val="F8931D"/>
    <a:srgbClr val="FED918"/>
    <a:srgbClr val="9C5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41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4863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9569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7826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68225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35335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ED399D5-4751-498D-81F2-974DD31B83F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24600" y="0"/>
            <a:ext cx="5867400" cy="6858000"/>
          </a:xfrm>
          <a:custGeom>
            <a:avLst/>
            <a:gdLst>
              <a:gd name="connsiteX0" fmla="*/ 4143398 w 5867400"/>
              <a:gd name="connsiteY0" fmla="*/ 0 h 6858000"/>
              <a:gd name="connsiteX1" fmla="*/ 5867400 w 5867400"/>
              <a:gd name="connsiteY1" fmla="*/ 0 h 6858000"/>
              <a:gd name="connsiteX2" fmla="*/ 5867400 w 5867400"/>
              <a:gd name="connsiteY2" fmla="*/ 4020185 h 6858000"/>
              <a:gd name="connsiteX3" fmla="*/ 4152877 w 5867400"/>
              <a:gd name="connsiteY3" fmla="*/ 6858000 h 6858000"/>
              <a:gd name="connsiteX4" fmla="*/ 0 w 58674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67400" h="6858000">
                <a:moveTo>
                  <a:pt x="4143398" y="0"/>
                </a:moveTo>
                <a:lnTo>
                  <a:pt x="5867400" y="0"/>
                </a:lnTo>
                <a:lnTo>
                  <a:pt x="5867400" y="4020185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8813761-96A0-45A4-A558-A877FCC7373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038351" y="0"/>
            <a:ext cx="8296275" cy="6858000"/>
          </a:xfrm>
          <a:custGeom>
            <a:avLst/>
            <a:gdLst>
              <a:gd name="connsiteX0" fmla="*/ 4143398 w 8296275"/>
              <a:gd name="connsiteY0" fmla="*/ 0 h 6858000"/>
              <a:gd name="connsiteX1" fmla="*/ 8296275 w 8296275"/>
              <a:gd name="connsiteY1" fmla="*/ 0 h 6858000"/>
              <a:gd name="connsiteX2" fmla="*/ 4152877 w 8296275"/>
              <a:gd name="connsiteY2" fmla="*/ 6858000 h 6858000"/>
              <a:gd name="connsiteX3" fmla="*/ 0 w 8296275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96275" h="6858000">
                <a:moveTo>
                  <a:pt x="4143398" y="0"/>
                </a:moveTo>
                <a:lnTo>
                  <a:pt x="8296275" y="0"/>
                </a:lnTo>
                <a:lnTo>
                  <a:pt x="415287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649A94CB-7E19-4F3C-8BF6-8A8F5B8F7769}"/>
              </a:ext>
            </a:extLst>
          </p:cNvPr>
          <p:cNvSpPr/>
          <p:nvPr userDrawn="1"/>
        </p:nvSpPr>
        <p:spPr>
          <a:xfrm flipH="1">
            <a:off x="10610850" y="4219575"/>
            <a:ext cx="1581150" cy="2638426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882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4E07476F-99B8-4E97-B4F2-02120BB24BF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71502" y="257176"/>
            <a:ext cx="11201399" cy="3838575"/>
          </a:xfrm>
          <a:custGeom>
            <a:avLst/>
            <a:gdLst>
              <a:gd name="connsiteX0" fmla="*/ 1152121 w 11201399"/>
              <a:gd name="connsiteY0" fmla="*/ 3371850 h 3838575"/>
              <a:gd name="connsiteX1" fmla="*/ 9610724 w 11201399"/>
              <a:gd name="connsiteY1" fmla="*/ 3371850 h 3838575"/>
              <a:gd name="connsiteX2" fmla="*/ 9058677 w 11201399"/>
              <a:gd name="connsiteY2" fmla="*/ 3838575 h 3838575"/>
              <a:gd name="connsiteX3" fmla="*/ 600074 w 11201399"/>
              <a:gd name="connsiteY3" fmla="*/ 3838575 h 3838575"/>
              <a:gd name="connsiteX4" fmla="*/ 2095097 w 11201399"/>
              <a:gd name="connsiteY4" fmla="*/ 2809875 h 3838575"/>
              <a:gd name="connsiteX5" fmla="*/ 10553699 w 11201399"/>
              <a:gd name="connsiteY5" fmla="*/ 2809875 h 3838575"/>
              <a:gd name="connsiteX6" fmla="*/ 10001652 w 11201399"/>
              <a:gd name="connsiteY6" fmla="*/ 3276600 h 3838575"/>
              <a:gd name="connsiteX7" fmla="*/ 1543049 w 11201399"/>
              <a:gd name="connsiteY7" fmla="*/ 3276600 h 3838575"/>
              <a:gd name="connsiteX8" fmla="*/ 1209271 w 11201399"/>
              <a:gd name="connsiteY8" fmla="*/ 2247900 h 3838575"/>
              <a:gd name="connsiteX9" fmla="*/ 9667874 w 11201399"/>
              <a:gd name="connsiteY9" fmla="*/ 2247900 h 3838575"/>
              <a:gd name="connsiteX10" fmla="*/ 9115827 w 11201399"/>
              <a:gd name="connsiteY10" fmla="*/ 2714625 h 3838575"/>
              <a:gd name="connsiteX11" fmla="*/ 657225 w 11201399"/>
              <a:gd name="connsiteY11" fmla="*/ 2714625 h 3838575"/>
              <a:gd name="connsiteX12" fmla="*/ 552047 w 11201399"/>
              <a:gd name="connsiteY12" fmla="*/ 1685925 h 3838575"/>
              <a:gd name="connsiteX13" fmla="*/ 9010649 w 11201399"/>
              <a:gd name="connsiteY13" fmla="*/ 1685925 h 3838575"/>
              <a:gd name="connsiteX14" fmla="*/ 8458602 w 11201399"/>
              <a:gd name="connsiteY14" fmla="*/ 2152650 h 3838575"/>
              <a:gd name="connsiteX15" fmla="*/ 0 w 11201399"/>
              <a:gd name="connsiteY15" fmla="*/ 2152650 h 3838575"/>
              <a:gd name="connsiteX16" fmla="*/ 2742797 w 11201399"/>
              <a:gd name="connsiteY16" fmla="*/ 1123950 h 3838575"/>
              <a:gd name="connsiteX17" fmla="*/ 11201399 w 11201399"/>
              <a:gd name="connsiteY17" fmla="*/ 1123950 h 3838575"/>
              <a:gd name="connsiteX18" fmla="*/ 10649352 w 11201399"/>
              <a:gd name="connsiteY18" fmla="*/ 1590675 h 3838575"/>
              <a:gd name="connsiteX19" fmla="*/ 2190750 w 11201399"/>
              <a:gd name="connsiteY19" fmla="*/ 1590675 h 3838575"/>
              <a:gd name="connsiteX20" fmla="*/ 1418822 w 11201399"/>
              <a:gd name="connsiteY20" fmla="*/ 561975 h 3838575"/>
              <a:gd name="connsiteX21" fmla="*/ 9877424 w 11201399"/>
              <a:gd name="connsiteY21" fmla="*/ 561975 h 3838575"/>
              <a:gd name="connsiteX22" fmla="*/ 9325377 w 11201399"/>
              <a:gd name="connsiteY22" fmla="*/ 1028700 h 3838575"/>
              <a:gd name="connsiteX23" fmla="*/ 866775 w 11201399"/>
              <a:gd name="connsiteY23" fmla="*/ 1028700 h 3838575"/>
              <a:gd name="connsiteX24" fmla="*/ 1161647 w 11201399"/>
              <a:gd name="connsiteY24" fmla="*/ 0 h 3838575"/>
              <a:gd name="connsiteX25" fmla="*/ 9620249 w 11201399"/>
              <a:gd name="connsiteY25" fmla="*/ 0 h 3838575"/>
              <a:gd name="connsiteX26" fmla="*/ 9068202 w 11201399"/>
              <a:gd name="connsiteY26" fmla="*/ 466725 h 3838575"/>
              <a:gd name="connsiteX27" fmla="*/ 609600 w 11201399"/>
              <a:gd name="connsiteY27" fmla="*/ 466725 h 383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1201399" h="3838575">
                <a:moveTo>
                  <a:pt x="1152121" y="3371850"/>
                </a:moveTo>
                <a:lnTo>
                  <a:pt x="9610724" y="3371850"/>
                </a:lnTo>
                <a:lnTo>
                  <a:pt x="9058677" y="3838575"/>
                </a:lnTo>
                <a:lnTo>
                  <a:pt x="600074" y="3838575"/>
                </a:lnTo>
                <a:close/>
                <a:moveTo>
                  <a:pt x="2095097" y="2809875"/>
                </a:moveTo>
                <a:lnTo>
                  <a:pt x="10553699" y="2809875"/>
                </a:lnTo>
                <a:lnTo>
                  <a:pt x="10001652" y="3276600"/>
                </a:lnTo>
                <a:lnTo>
                  <a:pt x="1543049" y="3276600"/>
                </a:lnTo>
                <a:close/>
                <a:moveTo>
                  <a:pt x="1209271" y="2247900"/>
                </a:moveTo>
                <a:lnTo>
                  <a:pt x="9667874" y="2247900"/>
                </a:lnTo>
                <a:lnTo>
                  <a:pt x="9115827" y="2714625"/>
                </a:lnTo>
                <a:lnTo>
                  <a:pt x="657225" y="2714625"/>
                </a:lnTo>
                <a:close/>
                <a:moveTo>
                  <a:pt x="552047" y="1685925"/>
                </a:moveTo>
                <a:lnTo>
                  <a:pt x="9010649" y="1685925"/>
                </a:lnTo>
                <a:lnTo>
                  <a:pt x="8458602" y="2152650"/>
                </a:lnTo>
                <a:lnTo>
                  <a:pt x="0" y="2152650"/>
                </a:lnTo>
                <a:close/>
                <a:moveTo>
                  <a:pt x="2742797" y="1123950"/>
                </a:moveTo>
                <a:lnTo>
                  <a:pt x="11201399" y="1123950"/>
                </a:lnTo>
                <a:lnTo>
                  <a:pt x="10649352" y="1590675"/>
                </a:lnTo>
                <a:lnTo>
                  <a:pt x="2190750" y="1590675"/>
                </a:lnTo>
                <a:close/>
                <a:moveTo>
                  <a:pt x="1418822" y="561975"/>
                </a:moveTo>
                <a:lnTo>
                  <a:pt x="9877424" y="561975"/>
                </a:lnTo>
                <a:lnTo>
                  <a:pt x="9325377" y="1028700"/>
                </a:lnTo>
                <a:lnTo>
                  <a:pt x="866775" y="1028700"/>
                </a:lnTo>
                <a:close/>
                <a:moveTo>
                  <a:pt x="1161647" y="0"/>
                </a:moveTo>
                <a:lnTo>
                  <a:pt x="9620249" y="0"/>
                </a:lnTo>
                <a:lnTo>
                  <a:pt x="9068202" y="466725"/>
                </a:lnTo>
                <a:lnTo>
                  <a:pt x="609600" y="4667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19706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73A78E6-F71D-4312-BDB2-FA26CAF574B4}"/>
              </a:ext>
            </a:extLst>
          </p:cNvPr>
          <p:cNvSpPr/>
          <p:nvPr userDrawn="1"/>
        </p:nvSpPr>
        <p:spPr>
          <a:xfrm flipH="1" flipV="1">
            <a:off x="5119026" y="0"/>
            <a:ext cx="7072972" cy="6858000"/>
          </a:xfrm>
          <a:custGeom>
            <a:avLst/>
            <a:gdLst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C75BF01-2621-417D-9B96-39DD8D08670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" y="0"/>
            <a:ext cx="7072972" cy="6858000"/>
          </a:xfrm>
          <a:custGeom>
            <a:avLst/>
            <a:gdLst>
              <a:gd name="connsiteX0" fmla="*/ 0 w 6200775"/>
              <a:gd name="connsiteY0" fmla="*/ 0 h 6858000"/>
              <a:gd name="connsiteX1" fmla="*/ 2158503 w 6200775"/>
              <a:gd name="connsiteY1" fmla="*/ 0 h 6858000"/>
              <a:gd name="connsiteX2" fmla="*/ 6200775 w 6200775"/>
              <a:gd name="connsiteY2" fmla="*/ 3676650 h 6858000"/>
              <a:gd name="connsiteX3" fmla="*/ 3307176 w 6200775"/>
              <a:gd name="connsiteY3" fmla="*/ 6858000 h 6858000"/>
              <a:gd name="connsiteX4" fmla="*/ 0 w 6200775"/>
              <a:gd name="connsiteY4" fmla="*/ 6858000 h 6858000"/>
              <a:gd name="connsiteX0" fmla="*/ 0 w 7424664"/>
              <a:gd name="connsiteY0" fmla="*/ 0 h 6858000"/>
              <a:gd name="connsiteX1" fmla="*/ 2158503 w 7424664"/>
              <a:gd name="connsiteY1" fmla="*/ 0 h 6858000"/>
              <a:gd name="connsiteX2" fmla="*/ 7424664 w 7424664"/>
              <a:gd name="connsiteY2" fmla="*/ 2326151 h 6858000"/>
              <a:gd name="connsiteX3" fmla="*/ 3307176 w 7424664"/>
              <a:gd name="connsiteY3" fmla="*/ 6858000 h 6858000"/>
              <a:gd name="connsiteX4" fmla="*/ 0 w 7424664"/>
              <a:gd name="connsiteY4" fmla="*/ 6858000 h 6858000"/>
              <a:gd name="connsiteX5" fmla="*/ 0 w 7424664"/>
              <a:gd name="connsiteY5" fmla="*/ 0 h 6858000"/>
              <a:gd name="connsiteX0" fmla="*/ 0 w 7424664"/>
              <a:gd name="connsiteY0" fmla="*/ 0 h 6858000"/>
              <a:gd name="connsiteX1" fmla="*/ 7424664 w 7424664"/>
              <a:gd name="connsiteY1" fmla="*/ 2326151 h 6858000"/>
              <a:gd name="connsiteX2" fmla="*/ 3307176 w 7424664"/>
              <a:gd name="connsiteY2" fmla="*/ 6858000 h 6858000"/>
              <a:gd name="connsiteX3" fmla="*/ 0 w 7424664"/>
              <a:gd name="connsiteY3" fmla="*/ 6858000 h 6858000"/>
              <a:gd name="connsiteX4" fmla="*/ 0 w 7424664"/>
              <a:gd name="connsiteY4" fmla="*/ 0 h 6858000"/>
              <a:gd name="connsiteX0" fmla="*/ 0 w 6904159"/>
              <a:gd name="connsiteY0" fmla="*/ 0 h 6858000"/>
              <a:gd name="connsiteX1" fmla="*/ 6904159 w 6904159"/>
              <a:gd name="connsiteY1" fmla="*/ 1805646 h 6858000"/>
              <a:gd name="connsiteX2" fmla="*/ 3307176 w 6904159"/>
              <a:gd name="connsiteY2" fmla="*/ 6858000 h 6858000"/>
              <a:gd name="connsiteX3" fmla="*/ 0 w 6904159"/>
              <a:gd name="connsiteY3" fmla="*/ 6858000 h 6858000"/>
              <a:gd name="connsiteX4" fmla="*/ 0 w 6904159"/>
              <a:gd name="connsiteY4" fmla="*/ 0 h 6858000"/>
              <a:gd name="connsiteX0" fmla="*/ 0 w 7072972"/>
              <a:gd name="connsiteY0" fmla="*/ 0 h 6858000"/>
              <a:gd name="connsiteX1" fmla="*/ 7072972 w 7072972"/>
              <a:gd name="connsiteY1" fmla="*/ 1890052 h 6858000"/>
              <a:gd name="connsiteX2" fmla="*/ 3307176 w 7072972"/>
              <a:gd name="connsiteY2" fmla="*/ 6858000 h 6858000"/>
              <a:gd name="connsiteX3" fmla="*/ 0 w 7072972"/>
              <a:gd name="connsiteY3" fmla="*/ 6858000 h 6858000"/>
              <a:gd name="connsiteX4" fmla="*/ 0 w 707297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72972" h="6858000">
                <a:moveTo>
                  <a:pt x="0" y="0"/>
                </a:moveTo>
                <a:lnTo>
                  <a:pt x="7072972" y="1890052"/>
                </a:lnTo>
                <a:lnTo>
                  <a:pt x="3307176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08460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9376E100-F797-49FD-90AB-C5BA67219D65}"/>
              </a:ext>
            </a:extLst>
          </p:cNvPr>
          <p:cNvSpPr/>
          <p:nvPr userDrawn="1"/>
        </p:nvSpPr>
        <p:spPr>
          <a:xfrm rot="13500000">
            <a:off x="1093180" y="1061528"/>
            <a:ext cx="4734944" cy="4734944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042D73AB-5687-470F-A8B1-7A613E2E844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5249" y="643597"/>
            <a:ext cx="5570806" cy="5570806"/>
          </a:xfrm>
          <a:custGeom>
            <a:avLst/>
            <a:gdLst>
              <a:gd name="connsiteX0" fmla="*/ 2785403 w 5570806"/>
              <a:gd name="connsiteY0" fmla="*/ 0 h 5570806"/>
              <a:gd name="connsiteX1" fmla="*/ 5570806 w 5570806"/>
              <a:gd name="connsiteY1" fmla="*/ 2785403 h 5570806"/>
              <a:gd name="connsiteX2" fmla="*/ 2785403 w 5570806"/>
              <a:gd name="connsiteY2" fmla="*/ 5570806 h 5570806"/>
              <a:gd name="connsiteX3" fmla="*/ 0 w 5570806"/>
              <a:gd name="connsiteY3" fmla="*/ 2785403 h 5570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70806" h="5570806">
                <a:moveTo>
                  <a:pt x="2785403" y="0"/>
                </a:moveTo>
                <a:lnTo>
                  <a:pt x="5570806" y="2785403"/>
                </a:lnTo>
                <a:lnTo>
                  <a:pt x="2785403" y="5570806"/>
                </a:lnTo>
                <a:lnTo>
                  <a:pt x="0" y="27854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29508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ED91646-03BE-4B75-B6A7-FB02FEA0070A}"/>
              </a:ext>
            </a:extLst>
          </p:cNvPr>
          <p:cNvGrpSpPr/>
          <p:nvPr userDrawn="1"/>
        </p:nvGrpSpPr>
        <p:grpSpPr>
          <a:xfrm>
            <a:off x="3940546" y="2132436"/>
            <a:ext cx="1947507" cy="3634874"/>
            <a:chOff x="3501573" y="3178068"/>
            <a:chExt cx="1340594" cy="273784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B43D16CE-6693-4FFE-B2A9-BE9A6FD33A73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F6D0F55-5EA3-44A8-8443-A4257130D05B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B6A86F1-BC93-4D9E-9324-A5DC22219D8B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F03B2E7-5CDB-4E2E-8A1B-A52DA10C3BFD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99BFA53D-ADA1-4879-8108-8EAC699630F9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3625529-809A-4E82-9AD6-3802244B9821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F0B439A1-5A0B-47B8-AF90-5B69E091FD96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4D034F8-828B-42B1-921A-3B772EE70C9D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51E9ABE2-2ED8-4EE5-8E7D-874DC5631879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D2DA84C-3753-4174-BE4D-B7408749241E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3F0D115-7D01-4D0B-93C1-3EB6B4A92690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A6E992-2B01-4ABB-841D-CAC46B8BC58B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0F194D5-DEEF-4183-9ACF-BC173239484A}"/>
              </a:ext>
            </a:extLst>
          </p:cNvPr>
          <p:cNvGrpSpPr/>
          <p:nvPr userDrawn="1"/>
        </p:nvGrpSpPr>
        <p:grpSpPr>
          <a:xfrm>
            <a:off x="6292364" y="2132436"/>
            <a:ext cx="1947507" cy="3634874"/>
            <a:chOff x="3501573" y="3178068"/>
            <a:chExt cx="1340594" cy="273784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F5D8B01-15CE-48B9-8093-0A4145AC50A5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59E75995-6352-4003-BC0D-704760D1AB50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1FFB5AFF-89D8-434A-B578-09A2320F399E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7054C2-DCBE-4357-9235-30B7A6FC4F44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8585CEC-662B-40E9-955A-A63868F509BE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80AFF6-161A-4DD2-A9CA-73EAAE7B8E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ECF6224-BD3C-4C1D-8653-1A4D5B918F0F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09E7A77-8CD9-47CA-B042-2BF34A3B3E40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07818CDE-1740-49C5-8091-A6D4063AD365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D1D557AB-8325-4C72-9518-E921BC1FF0FA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C6BAD212-897D-4A0A-BB4F-3FBC03A69899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FF51E3-322C-49AC-A450-773141E38ACF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C70177A7-4E03-44B8-A2CB-D0A1D472671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152105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1" name="그림 개체 틀 2">
            <a:extLst>
              <a:ext uri="{FF2B5EF4-FFF2-40B4-BE49-F238E27FC236}">
                <a16:creationId xmlns:a16="http://schemas.microsoft.com/office/drawing/2014/main" id="{70A66322-D504-4C12-865B-47888468E6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498771" y="2689412"/>
            <a:ext cx="1594211" cy="2605774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753053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>
            <a:extLst>
              <a:ext uri="{FF2B5EF4-FFF2-40B4-BE49-F238E27FC236}">
                <a16:creationId xmlns:a16="http://schemas.microsoft.com/office/drawing/2014/main" id="{26DDCC59-7D81-4934-8CD9-334EF2461687}"/>
              </a:ext>
            </a:extLst>
          </p:cNvPr>
          <p:cNvSpPr/>
          <p:nvPr userDrawn="1"/>
        </p:nvSpPr>
        <p:spPr>
          <a:xfrm>
            <a:off x="700755" y="2502725"/>
            <a:ext cx="2597468" cy="296675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8F9173AC-0C20-47AA-871D-78262AE894D9}"/>
              </a:ext>
            </a:extLst>
          </p:cNvPr>
          <p:cNvSpPr txBox="1">
            <a:spLocks/>
          </p:cNvSpPr>
          <p:nvPr userDrawn="1"/>
        </p:nvSpPr>
        <p:spPr>
          <a:xfrm>
            <a:off x="649826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1"/>
                </a:solidFill>
              </a:rPr>
              <a:t>CHIEF CHEF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C559335-A086-4F09-80E5-01E8F609A446}"/>
              </a:ext>
            </a:extLst>
          </p:cNvPr>
          <p:cNvGrpSpPr/>
          <p:nvPr userDrawn="1"/>
        </p:nvGrpSpPr>
        <p:grpSpPr>
          <a:xfrm>
            <a:off x="875945" y="2610701"/>
            <a:ext cx="2247089" cy="2750804"/>
            <a:chOff x="786668" y="2443720"/>
            <a:chExt cx="2247089" cy="2750804"/>
          </a:xfrm>
        </p:grpSpPr>
        <p:sp>
          <p:nvSpPr>
            <p:cNvPr id="70" name="직사각형 22">
              <a:extLst>
                <a:ext uri="{FF2B5EF4-FFF2-40B4-BE49-F238E27FC236}">
                  <a16:creationId xmlns:a16="http://schemas.microsoft.com/office/drawing/2014/main" id="{1D856F61-6782-4B3C-B052-FDFC383B1F24}"/>
                </a:ext>
              </a:extLst>
            </p:cNvPr>
            <p:cNvSpPr/>
            <p:nvPr userDrawn="1"/>
          </p:nvSpPr>
          <p:spPr>
            <a:xfrm>
              <a:off x="786668" y="24437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1" name="직사각형 5">
              <a:extLst>
                <a:ext uri="{FF2B5EF4-FFF2-40B4-BE49-F238E27FC236}">
                  <a16:creationId xmlns:a16="http://schemas.microsoft.com/office/drawing/2014/main" id="{FB606917-B35D-4076-8B89-BA0D0DB299F5}"/>
                </a:ext>
              </a:extLst>
            </p:cNvPr>
            <p:cNvSpPr/>
            <p:nvPr userDrawn="1"/>
          </p:nvSpPr>
          <p:spPr>
            <a:xfrm>
              <a:off x="786668" y="3311291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2" name="직사각형 24">
              <a:extLst>
                <a:ext uri="{FF2B5EF4-FFF2-40B4-BE49-F238E27FC236}">
                  <a16:creationId xmlns:a16="http://schemas.microsoft.com/office/drawing/2014/main" id="{ECEC9FEA-776B-4110-908A-14593A5B3BFF}"/>
                </a:ext>
              </a:extLst>
            </p:cNvPr>
            <p:cNvSpPr/>
            <p:nvPr userDrawn="1"/>
          </p:nvSpPr>
          <p:spPr>
            <a:xfrm>
              <a:off x="786668" y="4178861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3" name="Rectangle 72">
            <a:extLst>
              <a:ext uri="{FF2B5EF4-FFF2-40B4-BE49-F238E27FC236}">
                <a16:creationId xmlns:a16="http://schemas.microsoft.com/office/drawing/2014/main" id="{23BBE00E-DD73-40CC-96A1-2929593344FB}"/>
              </a:ext>
            </a:extLst>
          </p:cNvPr>
          <p:cNvSpPr/>
          <p:nvPr userDrawn="1"/>
        </p:nvSpPr>
        <p:spPr>
          <a:xfrm>
            <a:off x="8820009" y="2502725"/>
            <a:ext cx="2597468" cy="29667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74" name="Text Placeholder 3">
            <a:extLst>
              <a:ext uri="{FF2B5EF4-FFF2-40B4-BE49-F238E27FC236}">
                <a16:creationId xmlns:a16="http://schemas.microsoft.com/office/drawing/2014/main" id="{28598182-CBA7-4577-A734-345D09F977E4}"/>
              </a:ext>
            </a:extLst>
          </p:cNvPr>
          <p:cNvSpPr txBox="1">
            <a:spLocks/>
          </p:cNvSpPr>
          <p:nvPr userDrawn="1"/>
        </p:nvSpPr>
        <p:spPr>
          <a:xfrm>
            <a:off x="9730632" y="2214903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3"/>
                </a:solidFill>
              </a:rPr>
              <a:t>CHIEF CHEF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22E5347-FFCF-4CF6-8ACB-68D06AD67955}"/>
              </a:ext>
            </a:extLst>
          </p:cNvPr>
          <p:cNvGrpSpPr/>
          <p:nvPr userDrawn="1"/>
        </p:nvGrpSpPr>
        <p:grpSpPr>
          <a:xfrm>
            <a:off x="8995199" y="2610701"/>
            <a:ext cx="2247089" cy="2750804"/>
            <a:chOff x="9033652" y="2720939"/>
            <a:chExt cx="2247089" cy="2750804"/>
          </a:xfrm>
        </p:grpSpPr>
        <p:sp>
          <p:nvSpPr>
            <p:cNvPr id="76" name="직사각형 22">
              <a:extLst>
                <a:ext uri="{FF2B5EF4-FFF2-40B4-BE49-F238E27FC236}">
                  <a16:creationId xmlns:a16="http://schemas.microsoft.com/office/drawing/2014/main" id="{63315C7F-EE8B-48CA-BD62-69DCE93242EE}"/>
                </a:ext>
              </a:extLst>
            </p:cNvPr>
            <p:cNvSpPr/>
            <p:nvPr userDrawn="1"/>
          </p:nvSpPr>
          <p:spPr>
            <a:xfrm>
              <a:off x="9033652" y="2720939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  <p:sp>
          <p:nvSpPr>
            <p:cNvPr id="77" name="직사각형 5">
              <a:extLst>
                <a:ext uri="{FF2B5EF4-FFF2-40B4-BE49-F238E27FC236}">
                  <a16:creationId xmlns:a16="http://schemas.microsoft.com/office/drawing/2014/main" id="{1E7F6038-79C0-4FDA-9EFE-EAADFE364767}"/>
                </a:ext>
              </a:extLst>
            </p:cNvPr>
            <p:cNvSpPr/>
            <p:nvPr userDrawn="1"/>
          </p:nvSpPr>
          <p:spPr>
            <a:xfrm>
              <a:off x="9033652" y="358851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78" name="직사각형 24">
              <a:extLst>
                <a:ext uri="{FF2B5EF4-FFF2-40B4-BE49-F238E27FC236}">
                  <a16:creationId xmlns:a16="http://schemas.microsoft.com/office/drawing/2014/main" id="{B6BDDF76-9E99-4442-A98B-AA1056131E91}"/>
                </a:ext>
              </a:extLst>
            </p:cNvPr>
            <p:cNvSpPr/>
            <p:nvPr userDrawn="1"/>
          </p:nvSpPr>
          <p:spPr>
            <a:xfrm>
              <a:off x="9425805" y="4456080"/>
              <a:ext cx="1854936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0922E452-4D7E-4E6A-A16D-62EE1D515EF0}"/>
              </a:ext>
            </a:extLst>
          </p:cNvPr>
          <p:cNvSpPr/>
          <p:nvPr userDrawn="1"/>
        </p:nvSpPr>
        <p:spPr>
          <a:xfrm>
            <a:off x="4760382" y="2502725"/>
            <a:ext cx="2597468" cy="29667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 Placeholder 3">
            <a:extLst>
              <a:ext uri="{FF2B5EF4-FFF2-40B4-BE49-F238E27FC236}">
                <a16:creationId xmlns:a16="http://schemas.microsoft.com/office/drawing/2014/main" id="{ED56D9DD-9F68-4069-9AC7-8BAEFCDC8713}"/>
              </a:ext>
            </a:extLst>
          </p:cNvPr>
          <p:cNvSpPr txBox="1">
            <a:spLocks/>
          </p:cNvSpPr>
          <p:nvPr userDrawn="1"/>
        </p:nvSpPr>
        <p:spPr>
          <a:xfrm>
            <a:off x="5678072" y="5577457"/>
            <a:ext cx="1728444" cy="232093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dist">
              <a:buFontTx/>
              <a:buNone/>
            </a:pPr>
            <a:r>
              <a:rPr lang="en-US" sz="1600" dirty="0">
                <a:solidFill>
                  <a:schemeClr val="accent2"/>
                </a:solidFill>
              </a:rPr>
              <a:t>CHIEF CHEF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95E0AE02-335A-494F-AEA7-08BF1C5EE6CB}"/>
              </a:ext>
            </a:extLst>
          </p:cNvPr>
          <p:cNvGrpSpPr/>
          <p:nvPr userDrawn="1"/>
        </p:nvGrpSpPr>
        <p:grpSpPr>
          <a:xfrm>
            <a:off x="4935571" y="2610701"/>
            <a:ext cx="2247090" cy="2692204"/>
            <a:chOff x="5185424" y="2506483"/>
            <a:chExt cx="2247090" cy="2692204"/>
          </a:xfrm>
        </p:grpSpPr>
        <p:sp>
          <p:nvSpPr>
            <p:cNvPr id="82" name="직사각형 22">
              <a:extLst>
                <a:ext uri="{FF2B5EF4-FFF2-40B4-BE49-F238E27FC236}">
                  <a16:creationId xmlns:a16="http://schemas.microsoft.com/office/drawing/2014/main" id="{EA9ACDD5-5B9F-4ADF-B460-524C139F0A85}"/>
                </a:ext>
              </a:extLst>
            </p:cNvPr>
            <p:cNvSpPr/>
            <p:nvPr userDrawn="1"/>
          </p:nvSpPr>
          <p:spPr>
            <a:xfrm>
              <a:off x="5676374" y="2506483"/>
              <a:ext cx="1756140" cy="101566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2013 ~ 2014  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zing.</a:t>
              </a:r>
              <a:endParaRPr lang="en-US" altLang="ko-KR" sz="1200" dirty="0">
                <a:solidFill>
                  <a:schemeClr val="bg1"/>
                </a:solidFill>
              </a:endParaRPr>
            </a:p>
          </p:txBody>
        </p:sp>
        <p:sp>
          <p:nvSpPr>
            <p:cNvPr id="83" name="직사각형 5">
              <a:extLst>
                <a:ext uri="{FF2B5EF4-FFF2-40B4-BE49-F238E27FC236}">
                  <a16:creationId xmlns:a16="http://schemas.microsoft.com/office/drawing/2014/main" id="{CC38F4D1-5CD7-4E40-BDA1-47D025A72386}"/>
                </a:ext>
              </a:extLst>
            </p:cNvPr>
            <p:cNvSpPr/>
            <p:nvPr userDrawn="1"/>
          </p:nvSpPr>
          <p:spPr>
            <a:xfrm>
              <a:off x="5185424" y="352942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2014 ~ 2016Text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</a:t>
              </a:r>
            </a:p>
          </p:txBody>
        </p:sp>
        <p:sp>
          <p:nvSpPr>
            <p:cNvPr id="84" name="직사각형 24">
              <a:extLst>
                <a:ext uri="{FF2B5EF4-FFF2-40B4-BE49-F238E27FC236}">
                  <a16:creationId xmlns:a16="http://schemas.microsoft.com/office/drawing/2014/main" id="{7AECD66A-E1F5-4CDD-B4B1-0FFAF544C5DC}"/>
                </a:ext>
              </a:extLst>
            </p:cNvPr>
            <p:cNvSpPr/>
            <p:nvPr userDrawn="1"/>
          </p:nvSpPr>
          <p:spPr>
            <a:xfrm>
              <a:off x="5185424" y="4367690"/>
              <a:ext cx="2247089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2016 ~ 2019  Text here</a:t>
              </a:r>
            </a:p>
            <a:p>
              <a:pPr algn="r"/>
              <a:r>
                <a:rPr lang="en-US" altLang="ko-KR" sz="1200" dirty="0">
                  <a:solidFill>
                    <a:schemeClr val="bg1"/>
                  </a:solidFill>
                </a:rPr>
                <a:t>Get a modern PowerPoint  Presentation that is beautifully designed. </a:t>
              </a:r>
            </a:p>
          </p:txBody>
        </p:sp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5B76AC44-D010-4BEE-990A-9FF43EB7DD55}"/>
              </a:ext>
            </a:extLst>
          </p:cNvPr>
          <p:cNvSpPr txBox="1"/>
          <p:nvPr userDrawn="1"/>
        </p:nvSpPr>
        <p:spPr>
          <a:xfrm>
            <a:off x="649826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A9898C4-A067-48D1-BF4D-AF40602903FD}"/>
              </a:ext>
            </a:extLst>
          </p:cNvPr>
          <p:cNvSpPr txBox="1"/>
          <p:nvPr userDrawn="1"/>
        </p:nvSpPr>
        <p:spPr>
          <a:xfrm>
            <a:off x="9730632" y="1870552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D960FA16-FCE7-4B73-9235-3B0ABD0B2AC8}"/>
              </a:ext>
            </a:extLst>
          </p:cNvPr>
          <p:cNvSpPr txBox="1"/>
          <p:nvPr userDrawn="1"/>
        </p:nvSpPr>
        <p:spPr>
          <a:xfrm>
            <a:off x="5678072" y="5852578"/>
            <a:ext cx="17284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Name Here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2" name="Text Placeholder 9">
            <a:extLst>
              <a:ext uri="{FF2B5EF4-FFF2-40B4-BE49-F238E27FC236}">
                <a16:creationId xmlns:a16="http://schemas.microsoft.com/office/drawing/2014/main" id="{BDFB91F8-C86C-4585-8E32-D8EF9E685FB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AC3A074-4847-4B2D-9560-6EA1E566FA94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D0A89A3-FE3C-4816-8631-F2BD88CD605F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97F500C1-6A6A-41A0-95BC-89ECDF8EDD5C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396CDF18-FBE1-4BA4-8DD7-F5E9641B807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700000">
            <a:off x="253625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48" name="Picture Placeholder 47">
            <a:extLst>
              <a:ext uri="{FF2B5EF4-FFF2-40B4-BE49-F238E27FC236}">
                <a16:creationId xmlns:a16="http://schemas.microsoft.com/office/drawing/2014/main" id="{4C1BF9E0-699D-4F68-8868-2ADCBDB00B2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 rot="20700000">
            <a:off x="7757428" y="4516653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57" name="Picture Placeholder 56">
            <a:extLst>
              <a:ext uri="{FF2B5EF4-FFF2-40B4-BE49-F238E27FC236}">
                <a16:creationId xmlns:a16="http://schemas.microsoft.com/office/drawing/2014/main" id="{87CA2B84-491D-444C-A901-88F6AD0D41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 rot="20700000" flipH="1">
            <a:off x="3767192" y="1534881"/>
            <a:ext cx="1845498" cy="1845498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91881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6597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8249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38386" y="288233"/>
            <a:ext cx="11126623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B0E4584-CE5D-458D-9E24-81299C3C9EF8}"/>
              </a:ext>
            </a:extLst>
          </p:cNvPr>
          <p:cNvGrpSpPr/>
          <p:nvPr userDrawn="1"/>
        </p:nvGrpSpPr>
        <p:grpSpPr>
          <a:xfrm flipH="1" flipV="1">
            <a:off x="601315" y="1063756"/>
            <a:ext cx="11001408" cy="181040"/>
            <a:chOff x="3094607" y="3310420"/>
            <a:chExt cx="7925673" cy="230341"/>
          </a:xfrm>
          <a:solidFill>
            <a:schemeClr val="accent3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24CD21-4158-4941-BED2-5CC270145CBD}"/>
                </a:ext>
              </a:extLst>
            </p:cNvPr>
            <p:cNvSpPr/>
            <p:nvPr/>
          </p:nvSpPr>
          <p:spPr>
            <a:xfrm>
              <a:off x="3094607" y="3378200"/>
              <a:ext cx="6455801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32C08C7-D949-4266-A179-87D5665FAC6B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640229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50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73921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9754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9760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167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2111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169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6816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68" r:id="rId2"/>
    <p:sldLayoutId id="2147483669" r:id="rId3"/>
    <p:sldLayoutId id="2147483670" r:id="rId4"/>
    <p:sldLayoutId id="2147483671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65" r:id="rId12"/>
    <p:sldLayoutId id="2147483681" r:id="rId13"/>
    <p:sldLayoutId id="2147483680" r:id="rId14"/>
    <p:sldLayoutId id="2147483683" r:id="rId15"/>
    <p:sldLayoutId id="2147483682" r:id="rId16"/>
    <p:sldLayoutId id="214748368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2553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78684D85-23DB-4B7F-86EA-BF862FD156BF}"/>
              </a:ext>
            </a:extLst>
          </p:cNvPr>
          <p:cNvSpPr/>
          <p:nvPr/>
        </p:nvSpPr>
        <p:spPr>
          <a:xfrm flipH="1" flipV="1">
            <a:off x="8742717" y="0"/>
            <a:ext cx="3449283" cy="2748117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>
            <a:extLst>
              <a:ext uri="{FF2B5EF4-FFF2-40B4-BE49-F238E27FC236}">
                <a16:creationId xmlns:a16="http://schemas.microsoft.com/office/drawing/2014/main" id="{6A6F1595-16DE-454B-8397-80DDFC427A4F}"/>
              </a:ext>
            </a:extLst>
          </p:cNvPr>
          <p:cNvSpPr/>
          <p:nvPr/>
        </p:nvSpPr>
        <p:spPr>
          <a:xfrm rot="10800000" flipH="1" flipV="1">
            <a:off x="-11156" y="518161"/>
            <a:ext cx="7957414" cy="6339841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63E03D4-167F-4055-B484-A79BD56ACB70}"/>
              </a:ext>
            </a:extLst>
          </p:cNvPr>
          <p:cNvSpPr/>
          <p:nvPr/>
        </p:nvSpPr>
        <p:spPr>
          <a:xfrm rot="2328794" flipH="1" flipV="1">
            <a:off x="-1154027" y="3708189"/>
            <a:ext cx="9800738" cy="230341"/>
          </a:xfrm>
          <a:custGeom>
            <a:avLst/>
            <a:gdLst>
              <a:gd name="connsiteX0" fmla="*/ 9797894 w 9800738"/>
              <a:gd name="connsiteY0" fmla="*/ 219096 h 230341"/>
              <a:gd name="connsiteX1" fmla="*/ 9770747 w 9800738"/>
              <a:gd name="connsiteY1" fmla="*/ 230341 h 230341"/>
              <a:gd name="connsiteX2" fmla="*/ 4244133 w 9800738"/>
              <a:gd name="connsiteY2" fmla="*/ 230341 h 230341"/>
              <a:gd name="connsiteX3" fmla="*/ 4205742 w 9800738"/>
              <a:gd name="connsiteY3" fmla="*/ 191950 h 230341"/>
              <a:gd name="connsiteX4" fmla="*/ 4205742 w 9800738"/>
              <a:gd name="connsiteY4" fmla="*/ 162439 h 230341"/>
              <a:gd name="connsiteX5" fmla="*/ 0 w 9800738"/>
              <a:gd name="connsiteY5" fmla="*/ 162439 h 230341"/>
              <a:gd name="connsiteX6" fmla="*/ 117676 w 9800738"/>
              <a:gd name="connsiteY6" fmla="*/ 67780 h 230341"/>
              <a:gd name="connsiteX7" fmla="*/ 4205742 w 9800738"/>
              <a:gd name="connsiteY7" fmla="*/ 67780 h 230341"/>
              <a:gd name="connsiteX8" fmla="*/ 4205741 w 9800738"/>
              <a:gd name="connsiteY8" fmla="*/ 38391 h 230341"/>
              <a:gd name="connsiteX9" fmla="*/ 4244132 w 9800738"/>
              <a:gd name="connsiteY9" fmla="*/ 0 h 230341"/>
              <a:gd name="connsiteX10" fmla="*/ 9630019 w 9800738"/>
              <a:gd name="connsiteY10" fmla="*/ 0 h 230341"/>
              <a:gd name="connsiteX11" fmla="*/ 9800738 w 9800738"/>
              <a:gd name="connsiteY11" fmla="*/ 212230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800738" h="230341">
                <a:moveTo>
                  <a:pt x="9797894" y="219096"/>
                </a:moveTo>
                <a:cubicBezTo>
                  <a:pt x="9790947" y="226044"/>
                  <a:pt x="9781349" y="230341"/>
                  <a:pt x="9770747" y="230341"/>
                </a:cubicBezTo>
                <a:lnTo>
                  <a:pt x="4244133" y="230341"/>
                </a:lnTo>
                <a:cubicBezTo>
                  <a:pt x="4222930" y="230341"/>
                  <a:pt x="4205741" y="213153"/>
                  <a:pt x="4205742" y="191950"/>
                </a:cubicBezTo>
                <a:lnTo>
                  <a:pt x="4205742" y="162439"/>
                </a:lnTo>
                <a:lnTo>
                  <a:pt x="0" y="162439"/>
                </a:lnTo>
                <a:lnTo>
                  <a:pt x="117676" y="67780"/>
                </a:lnTo>
                <a:lnTo>
                  <a:pt x="4205742" y="67780"/>
                </a:lnTo>
                <a:lnTo>
                  <a:pt x="4205741" y="38391"/>
                </a:lnTo>
                <a:cubicBezTo>
                  <a:pt x="4205742" y="17188"/>
                  <a:pt x="4222930" y="0"/>
                  <a:pt x="4244132" y="0"/>
                </a:cubicBezTo>
                <a:lnTo>
                  <a:pt x="9630019" y="0"/>
                </a:lnTo>
                <a:lnTo>
                  <a:pt x="9800738" y="212230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617EEB1-F6E6-491A-BE41-0E781DFC4AFB}"/>
              </a:ext>
            </a:extLst>
          </p:cNvPr>
          <p:cNvSpPr/>
          <p:nvPr/>
        </p:nvSpPr>
        <p:spPr>
          <a:xfrm rot="13138157" flipH="1" flipV="1">
            <a:off x="8622921" y="1132560"/>
            <a:ext cx="4084825" cy="230341"/>
          </a:xfrm>
          <a:custGeom>
            <a:avLst/>
            <a:gdLst>
              <a:gd name="connsiteX0" fmla="*/ 0 w 4084825"/>
              <a:gd name="connsiteY0" fmla="*/ 162439 h 230341"/>
              <a:gd name="connsiteX1" fmla="*/ 117022 w 4084825"/>
              <a:gd name="connsiteY1" fmla="*/ 67780 h 230341"/>
              <a:gd name="connsiteX2" fmla="*/ 1820156 w 4084825"/>
              <a:gd name="connsiteY2" fmla="*/ 67780 h 230341"/>
              <a:gd name="connsiteX3" fmla="*/ 1820156 w 4084825"/>
              <a:gd name="connsiteY3" fmla="*/ 38391 h 230341"/>
              <a:gd name="connsiteX4" fmla="*/ 1858548 w 4084825"/>
              <a:gd name="connsiteY4" fmla="*/ 0 h 230341"/>
              <a:gd name="connsiteX5" fmla="*/ 3898502 w 4084825"/>
              <a:gd name="connsiteY5" fmla="*/ 0 h 230341"/>
              <a:gd name="connsiteX6" fmla="*/ 4084825 w 4084825"/>
              <a:gd name="connsiteY6" fmla="*/ 230341 h 230341"/>
              <a:gd name="connsiteX7" fmla="*/ 1858548 w 4084825"/>
              <a:gd name="connsiteY7" fmla="*/ 230341 h 230341"/>
              <a:gd name="connsiteX8" fmla="*/ 1820157 w 4084825"/>
              <a:gd name="connsiteY8" fmla="*/ 191949 h 230341"/>
              <a:gd name="connsiteX9" fmla="*/ 1820157 w 4084825"/>
              <a:gd name="connsiteY9" fmla="*/ 162439 h 230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84825" h="230341">
                <a:moveTo>
                  <a:pt x="0" y="162439"/>
                </a:moveTo>
                <a:lnTo>
                  <a:pt x="117022" y="67780"/>
                </a:lnTo>
                <a:lnTo>
                  <a:pt x="1820156" y="67780"/>
                </a:lnTo>
                <a:lnTo>
                  <a:pt x="1820156" y="38391"/>
                </a:lnTo>
                <a:cubicBezTo>
                  <a:pt x="1820157" y="17188"/>
                  <a:pt x="1837345" y="0"/>
                  <a:pt x="1858548" y="0"/>
                </a:cubicBezTo>
                <a:lnTo>
                  <a:pt x="3898502" y="0"/>
                </a:lnTo>
                <a:lnTo>
                  <a:pt x="4084825" y="230341"/>
                </a:lnTo>
                <a:lnTo>
                  <a:pt x="1858548" y="230341"/>
                </a:lnTo>
                <a:cubicBezTo>
                  <a:pt x="1837345" y="230341"/>
                  <a:pt x="1820157" y="213153"/>
                  <a:pt x="1820157" y="191949"/>
                </a:cubicBezTo>
                <a:lnTo>
                  <a:pt x="1820157" y="162439"/>
                </a:lnTo>
                <a:close/>
              </a:path>
            </a:pathLst>
          </a:cu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461D2C-CC74-41F0-8BF4-AC622EFBD66F}"/>
              </a:ext>
            </a:extLst>
          </p:cNvPr>
          <p:cNvSpPr txBox="1"/>
          <p:nvPr/>
        </p:nvSpPr>
        <p:spPr>
          <a:xfrm>
            <a:off x="260059" y="5872160"/>
            <a:ext cx="5933070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5400" dirty="0">
                <a:solidFill>
                  <a:srgbClr val="9C5A27"/>
                </a:solidFill>
                <a:latin typeface="Candara" panose="020E0502030303020204" pitchFamily="34" charset="0"/>
                <a:ea typeface="Yu Gothic UI Light" panose="020B0300000000000000" pitchFamily="34" charset="-128"/>
              </a:rPr>
              <a:t>BEAR HOUSE CAFE</a:t>
            </a:r>
          </a:p>
          <a:p>
            <a:endParaRPr lang="en-US" sz="5400" dirty="0">
              <a:solidFill>
                <a:srgbClr val="9C5A27"/>
              </a:solidFill>
              <a:latin typeface="Candara" panose="020E0502030303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F00DE9-5FF0-4E56-90D3-2E1A8520E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46" y="3585171"/>
            <a:ext cx="2219143" cy="2219143"/>
          </a:xfrm>
          <a:prstGeom prst="round2DiagRect">
            <a:avLst>
              <a:gd name="adj1" fmla="val 16667"/>
              <a:gd name="adj2" fmla="val 9384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6685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/>
              <a:t>ลักษณะโปรแกรม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1D9F302-BDBB-401E-8382-519BD1D0375B}"/>
              </a:ext>
            </a:extLst>
          </p:cNvPr>
          <p:cNvGrpSpPr/>
          <p:nvPr/>
        </p:nvGrpSpPr>
        <p:grpSpPr>
          <a:xfrm>
            <a:off x="538386" y="1936587"/>
            <a:ext cx="5019765" cy="4287069"/>
            <a:chOff x="6645244" y="1913231"/>
            <a:chExt cx="5119178" cy="4371971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4DA8A43F-6867-4A62-82CF-2368927CDA35}"/>
                </a:ext>
              </a:extLst>
            </p:cNvPr>
            <p:cNvSpPr/>
            <p:nvPr/>
          </p:nvSpPr>
          <p:spPr>
            <a:xfrm rot="10800000">
              <a:off x="8990627" y="4141887"/>
              <a:ext cx="592866" cy="2143315"/>
            </a:xfrm>
            <a:custGeom>
              <a:avLst/>
              <a:gdLst>
                <a:gd name="connsiteX0" fmla="*/ 389797 w 592866"/>
                <a:gd name="connsiteY0" fmla="*/ 910246 h 2143315"/>
                <a:gd name="connsiteX1" fmla="*/ 203066 w 592866"/>
                <a:gd name="connsiteY1" fmla="*/ 910246 h 2143315"/>
                <a:gd name="connsiteX2" fmla="*/ 203066 w 592866"/>
                <a:gd name="connsiteY2" fmla="*/ 536785 h 2143315"/>
                <a:gd name="connsiteX3" fmla="*/ 296432 w 592866"/>
                <a:gd name="connsiteY3" fmla="*/ 443419 h 2143315"/>
                <a:gd name="connsiteX4" fmla="*/ 389797 w 592866"/>
                <a:gd name="connsiteY4" fmla="*/ 536785 h 2143315"/>
                <a:gd name="connsiteX5" fmla="*/ 406612 w 592866"/>
                <a:gd name="connsiteY5" fmla="*/ 925620 h 2143315"/>
                <a:gd name="connsiteX6" fmla="*/ 406614 w 592866"/>
                <a:gd name="connsiteY6" fmla="*/ 538226 h 2143315"/>
                <a:gd name="connsiteX7" fmla="*/ 296433 w 592866"/>
                <a:gd name="connsiteY7" fmla="*/ 428045 h 2143315"/>
                <a:gd name="connsiteX8" fmla="*/ 186252 w 592866"/>
                <a:gd name="connsiteY8" fmla="*/ 538226 h 2143315"/>
                <a:gd name="connsiteX9" fmla="*/ 186252 w 592866"/>
                <a:gd name="connsiteY9" fmla="*/ 925620 h 2143315"/>
                <a:gd name="connsiteX10" fmla="*/ 248792 w 592866"/>
                <a:gd name="connsiteY10" fmla="*/ 925620 h 2143315"/>
                <a:gd name="connsiteX11" fmla="*/ 248792 w 592866"/>
                <a:gd name="connsiteY11" fmla="*/ 925294 h 2143315"/>
                <a:gd name="connsiteX12" fmla="*/ 349367 w 592866"/>
                <a:gd name="connsiteY12" fmla="*/ 925294 h 2143315"/>
                <a:gd name="connsiteX13" fmla="*/ 349367 w 592866"/>
                <a:gd name="connsiteY13" fmla="*/ 925620 h 2143315"/>
                <a:gd name="connsiteX14" fmla="*/ 397008 w 592866"/>
                <a:gd name="connsiteY14" fmla="*/ 2143315 h 2143315"/>
                <a:gd name="connsiteX15" fmla="*/ 195857 w 592866"/>
                <a:gd name="connsiteY15" fmla="*/ 2143315 h 2143315"/>
                <a:gd name="connsiteX16" fmla="*/ 195857 w 592866"/>
                <a:gd name="connsiteY16" fmla="*/ 1741543 h 2143315"/>
                <a:gd name="connsiteX17" fmla="*/ 225500 w 592866"/>
                <a:gd name="connsiteY17" fmla="*/ 1670610 h 2143315"/>
                <a:gd name="connsiteX18" fmla="*/ 248792 w 592866"/>
                <a:gd name="connsiteY18" fmla="*/ 1654834 h 2143315"/>
                <a:gd name="connsiteX19" fmla="*/ 248792 w 592866"/>
                <a:gd name="connsiteY19" fmla="*/ 952820 h 2143315"/>
                <a:gd name="connsiteX20" fmla="*/ 91048 w 592866"/>
                <a:gd name="connsiteY20" fmla="*/ 952820 h 2143315"/>
                <a:gd name="connsiteX21" fmla="*/ 0 w 592866"/>
                <a:gd name="connsiteY21" fmla="*/ 861772 h 2143315"/>
                <a:gd name="connsiteX22" fmla="*/ 0 w 592866"/>
                <a:gd name="connsiteY22" fmla="*/ 361013 h 2143315"/>
                <a:gd name="connsiteX23" fmla="*/ 361013 w 592866"/>
                <a:gd name="connsiteY23" fmla="*/ 0 h 2143315"/>
                <a:gd name="connsiteX24" fmla="*/ 527228 w 592866"/>
                <a:gd name="connsiteY24" fmla="*/ 0 h 2143315"/>
                <a:gd name="connsiteX25" fmla="*/ 592866 w 592866"/>
                <a:gd name="connsiteY25" fmla="*/ 65639 h 2143315"/>
                <a:gd name="connsiteX26" fmla="*/ 592866 w 592866"/>
                <a:gd name="connsiteY26" fmla="*/ 862833 h 2143315"/>
                <a:gd name="connsiteX27" fmla="*/ 502879 w 592866"/>
                <a:gd name="connsiteY27" fmla="*/ 952820 h 2143315"/>
                <a:gd name="connsiteX28" fmla="*/ 349367 w 592866"/>
                <a:gd name="connsiteY28" fmla="*/ 952820 h 2143315"/>
                <a:gd name="connsiteX29" fmla="*/ 349367 w 592866"/>
                <a:gd name="connsiteY29" fmla="*/ 1658131 h 2143315"/>
                <a:gd name="connsiteX30" fmla="*/ 367762 w 592866"/>
                <a:gd name="connsiteY30" fmla="*/ 1670610 h 2143315"/>
                <a:gd name="connsiteX31" fmla="*/ 397008 w 592866"/>
                <a:gd name="connsiteY31" fmla="*/ 1741543 h 21433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92866" h="2143315">
                  <a:moveTo>
                    <a:pt x="389797" y="910246"/>
                  </a:moveTo>
                  <a:lnTo>
                    <a:pt x="203066" y="910246"/>
                  </a:lnTo>
                  <a:lnTo>
                    <a:pt x="203066" y="536785"/>
                  </a:lnTo>
                  <a:cubicBezTo>
                    <a:pt x="203066" y="485220"/>
                    <a:pt x="244867" y="443419"/>
                    <a:pt x="296432" y="443419"/>
                  </a:cubicBezTo>
                  <a:cubicBezTo>
                    <a:pt x="347996" y="443419"/>
                    <a:pt x="389797" y="485220"/>
                    <a:pt x="389797" y="536785"/>
                  </a:cubicBezTo>
                  <a:close/>
                  <a:moveTo>
                    <a:pt x="406612" y="925620"/>
                  </a:moveTo>
                  <a:cubicBezTo>
                    <a:pt x="406612" y="796489"/>
                    <a:pt x="406614" y="667357"/>
                    <a:pt x="406614" y="538226"/>
                  </a:cubicBezTo>
                  <a:cubicBezTo>
                    <a:pt x="406614" y="477375"/>
                    <a:pt x="357284" y="428045"/>
                    <a:pt x="296433" y="428045"/>
                  </a:cubicBezTo>
                  <a:cubicBezTo>
                    <a:pt x="235582" y="428045"/>
                    <a:pt x="186252" y="477375"/>
                    <a:pt x="186252" y="538226"/>
                  </a:cubicBezTo>
                  <a:lnTo>
                    <a:pt x="186252" y="925620"/>
                  </a:lnTo>
                  <a:lnTo>
                    <a:pt x="248792" y="925620"/>
                  </a:lnTo>
                  <a:lnTo>
                    <a:pt x="248792" y="925294"/>
                  </a:lnTo>
                  <a:lnTo>
                    <a:pt x="349367" y="925294"/>
                  </a:lnTo>
                  <a:lnTo>
                    <a:pt x="349367" y="925620"/>
                  </a:lnTo>
                  <a:close/>
                  <a:moveTo>
                    <a:pt x="397008" y="2143315"/>
                  </a:moveTo>
                  <a:lnTo>
                    <a:pt x="195857" y="2143315"/>
                  </a:lnTo>
                  <a:lnTo>
                    <a:pt x="195857" y="1741543"/>
                  </a:lnTo>
                  <a:cubicBezTo>
                    <a:pt x="195857" y="1714017"/>
                    <a:pt x="207238" y="1688873"/>
                    <a:pt x="225500" y="1670610"/>
                  </a:cubicBezTo>
                  <a:lnTo>
                    <a:pt x="248792" y="1654834"/>
                  </a:lnTo>
                  <a:lnTo>
                    <a:pt x="248792" y="952820"/>
                  </a:lnTo>
                  <a:lnTo>
                    <a:pt x="91048" y="952820"/>
                  </a:lnTo>
                  <a:cubicBezTo>
                    <a:pt x="41290" y="952820"/>
                    <a:pt x="0" y="911531"/>
                    <a:pt x="0" y="861772"/>
                  </a:cubicBezTo>
                  <a:lnTo>
                    <a:pt x="0" y="361013"/>
                  </a:lnTo>
                  <a:cubicBezTo>
                    <a:pt x="0" y="163038"/>
                    <a:pt x="161980" y="0"/>
                    <a:pt x="361013" y="0"/>
                  </a:cubicBezTo>
                  <a:lnTo>
                    <a:pt x="527228" y="0"/>
                  </a:lnTo>
                  <a:cubicBezTo>
                    <a:pt x="563223" y="0"/>
                    <a:pt x="592866" y="29644"/>
                    <a:pt x="592866" y="65639"/>
                  </a:cubicBezTo>
                  <a:lnTo>
                    <a:pt x="592866" y="862833"/>
                  </a:lnTo>
                  <a:cubicBezTo>
                    <a:pt x="592866" y="912590"/>
                    <a:pt x="552636" y="952820"/>
                    <a:pt x="502879" y="952820"/>
                  </a:cubicBezTo>
                  <a:lnTo>
                    <a:pt x="349367" y="952820"/>
                  </a:lnTo>
                  <a:lnTo>
                    <a:pt x="349367" y="1658131"/>
                  </a:lnTo>
                  <a:lnTo>
                    <a:pt x="367762" y="1670610"/>
                  </a:lnTo>
                  <a:cubicBezTo>
                    <a:pt x="385892" y="1688873"/>
                    <a:pt x="397008" y="1714017"/>
                    <a:pt x="397008" y="1741543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09095D2C-0075-4D91-AD09-512EC9E69084}"/>
                </a:ext>
              </a:extLst>
            </p:cNvPr>
            <p:cNvSpPr/>
            <p:nvPr/>
          </p:nvSpPr>
          <p:spPr>
            <a:xfrm rot="10800000">
              <a:off x="8041152" y="4141886"/>
              <a:ext cx="731278" cy="2143316"/>
            </a:xfrm>
            <a:custGeom>
              <a:avLst/>
              <a:gdLst>
                <a:gd name="connsiteX0" fmla="*/ 362441 w 731278"/>
                <a:gd name="connsiteY0" fmla="*/ 1000100 h 2143316"/>
                <a:gd name="connsiteX1" fmla="*/ 74069 w 731278"/>
                <a:gd name="connsiteY1" fmla="*/ 538704 h 2143316"/>
                <a:gd name="connsiteX2" fmla="*/ 362441 w 731278"/>
                <a:gd name="connsiteY2" fmla="*/ 77308 h 2143316"/>
                <a:gd name="connsiteX3" fmla="*/ 650814 w 731278"/>
                <a:gd name="connsiteY3" fmla="*/ 538704 h 2143316"/>
                <a:gd name="connsiteX4" fmla="*/ 362441 w 731278"/>
                <a:gd name="connsiteY4" fmla="*/ 1000100 h 2143316"/>
                <a:gd name="connsiteX5" fmla="*/ 362441 w 731278"/>
                <a:gd name="connsiteY5" fmla="*/ 1021228 h 2143316"/>
                <a:gd name="connsiteX6" fmla="*/ 676911 w 731278"/>
                <a:gd name="connsiteY6" fmla="*/ 538704 h 2143316"/>
                <a:gd name="connsiteX7" fmla="*/ 362441 w 731278"/>
                <a:gd name="connsiteY7" fmla="*/ 56180 h 2143316"/>
                <a:gd name="connsiteX8" fmla="*/ 47970 w 731278"/>
                <a:gd name="connsiteY8" fmla="*/ 538704 h 2143316"/>
                <a:gd name="connsiteX9" fmla="*/ 140076 w 731278"/>
                <a:gd name="connsiteY9" fmla="*/ 879901 h 2143316"/>
                <a:gd name="connsiteX10" fmla="*/ 148310 w 731278"/>
                <a:gd name="connsiteY10" fmla="*/ 890323 h 2143316"/>
                <a:gd name="connsiteX11" fmla="*/ 150973 w 731278"/>
                <a:gd name="connsiteY11" fmla="*/ 896906 h 2143316"/>
                <a:gd name="connsiteX12" fmla="*/ 154701 w 731278"/>
                <a:gd name="connsiteY12" fmla="*/ 898415 h 2143316"/>
                <a:gd name="connsiteX13" fmla="*/ 186617 w 731278"/>
                <a:gd name="connsiteY13" fmla="*/ 938821 h 2143316"/>
                <a:gd name="connsiteX14" fmla="*/ 362441 w 731278"/>
                <a:gd name="connsiteY14" fmla="*/ 1021228 h 2143316"/>
                <a:gd name="connsiteX15" fmla="*/ 466910 w 731278"/>
                <a:gd name="connsiteY15" fmla="*/ 2143316 h 2143316"/>
                <a:gd name="connsiteX16" fmla="*/ 264369 w 731278"/>
                <a:gd name="connsiteY16" fmla="*/ 2143316 h 2143316"/>
                <a:gd name="connsiteX17" fmla="*/ 264369 w 731278"/>
                <a:gd name="connsiteY17" fmla="*/ 1733318 h 2143316"/>
                <a:gd name="connsiteX18" fmla="*/ 294218 w 731278"/>
                <a:gd name="connsiteY18" fmla="*/ 1661896 h 2143316"/>
                <a:gd name="connsiteX19" fmla="*/ 314472 w 731278"/>
                <a:gd name="connsiteY19" fmla="*/ 1648176 h 2143316"/>
                <a:gd name="connsiteX20" fmla="*/ 314472 w 731278"/>
                <a:gd name="connsiteY20" fmla="*/ 1070887 h 2143316"/>
                <a:gd name="connsiteX21" fmla="*/ 223062 w 731278"/>
                <a:gd name="connsiteY21" fmla="*/ 1043432 h 2143316"/>
                <a:gd name="connsiteX22" fmla="*/ 0 w 731278"/>
                <a:gd name="connsiteY22" fmla="*/ 542595 h 2143316"/>
                <a:gd name="connsiteX23" fmla="*/ 365640 w 731278"/>
                <a:gd name="connsiteY23" fmla="*/ 0 h 2143316"/>
                <a:gd name="connsiteX24" fmla="*/ 731278 w 731278"/>
                <a:gd name="connsiteY24" fmla="*/ 542595 h 2143316"/>
                <a:gd name="connsiteX25" fmla="*/ 508218 w 731278"/>
                <a:gd name="connsiteY25" fmla="*/ 1043582 h 2143316"/>
                <a:gd name="connsiteX26" fmla="*/ 415743 w 731278"/>
                <a:gd name="connsiteY26" fmla="*/ 1071260 h 2143316"/>
                <a:gd name="connsiteX27" fmla="*/ 415743 w 731278"/>
                <a:gd name="connsiteY27" fmla="*/ 1647454 h 2143316"/>
                <a:gd name="connsiteX28" fmla="*/ 437062 w 731278"/>
                <a:gd name="connsiteY28" fmla="*/ 1661896 h 2143316"/>
                <a:gd name="connsiteX29" fmla="*/ 466910 w 731278"/>
                <a:gd name="connsiteY29" fmla="*/ 1733318 h 2143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31278" h="2143316">
                  <a:moveTo>
                    <a:pt x="362441" y="1000100"/>
                  </a:moveTo>
                  <a:cubicBezTo>
                    <a:pt x="203177" y="1000100"/>
                    <a:pt x="74069" y="793526"/>
                    <a:pt x="74069" y="538704"/>
                  </a:cubicBezTo>
                  <a:cubicBezTo>
                    <a:pt x="74069" y="283883"/>
                    <a:pt x="203177" y="77308"/>
                    <a:pt x="362441" y="77308"/>
                  </a:cubicBezTo>
                  <a:cubicBezTo>
                    <a:pt x="521705" y="77308"/>
                    <a:pt x="650814" y="283883"/>
                    <a:pt x="650814" y="538704"/>
                  </a:cubicBezTo>
                  <a:cubicBezTo>
                    <a:pt x="650814" y="793526"/>
                    <a:pt x="521705" y="1000100"/>
                    <a:pt x="362441" y="1000100"/>
                  </a:cubicBezTo>
                  <a:close/>
                  <a:moveTo>
                    <a:pt x="362441" y="1021228"/>
                  </a:moveTo>
                  <a:cubicBezTo>
                    <a:pt x="536118" y="1021228"/>
                    <a:pt x="676911" y="805195"/>
                    <a:pt x="676911" y="538704"/>
                  </a:cubicBezTo>
                  <a:cubicBezTo>
                    <a:pt x="676911" y="272213"/>
                    <a:pt x="536118" y="56180"/>
                    <a:pt x="362441" y="56180"/>
                  </a:cubicBezTo>
                  <a:cubicBezTo>
                    <a:pt x="188764" y="56180"/>
                    <a:pt x="47970" y="272213"/>
                    <a:pt x="47970" y="538704"/>
                  </a:cubicBezTo>
                  <a:cubicBezTo>
                    <a:pt x="47970" y="671950"/>
                    <a:pt x="83168" y="792581"/>
                    <a:pt x="140076" y="879901"/>
                  </a:cubicBezTo>
                  <a:lnTo>
                    <a:pt x="148310" y="890323"/>
                  </a:lnTo>
                  <a:lnTo>
                    <a:pt x="150973" y="896906"/>
                  </a:lnTo>
                  <a:lnTo>
                    <a:pt x="154701" y="898415"/>
                  </a:lnTo>
                  <a:lnTo>
                    <a:pt x="186617" y="938821"/>
                  </a:lnTo>
                  <a:cubicBezTo>
                    <a:pt x="236807" y="990849"/>
                    <a:pt x="297312" y="1021228"/>
                    <a:pt x="362441" y="1021228"/>
                  </a:cubicBezTo>
                  <a:close/>
                  <a:moveTo>
                    <a:pt x="466910" y="2143316"/>
                  </a:moveTo>
                  <a:lnTo>
                    <a:pt x="264369" y="2143316"/>
                  </a:lnTo>
                  <a:lnTo>
                    <a:pt x="264369" y="1733318"/>
                  </a:lnTo>
                  <a:cubicBezTo>
                    <a:pt x="264369" y="1705602"/>
                    <a:pt x="275829" y="1680284"/>
                    <a:pt x="294218" y="1661896"/>
                  </a:cubicBezTo>
                  <a:lnTo>
                    <a:pt x="314472" y="1648176"/>
                  </a:lnTo>
                  <a:lnTo>
                    <a:pt x="314472" y="1070887"/>
                  </a:lnTo>
                  <a:lnTo>
                    <a:pt x="223062" y="1043432"/>
                  </a:lnTo>
                  <a:cubicBezTo>
                    <a:pt x="91743" y="960734"/>
                    <a:pt x="0" y="767254"/>
                    <a:pt x="0" y="542595"/>
                  </a:cubicBezTo>
                  <a:cubicBezTo>
                    <a:pt x="0" y="243048"/>
                    <a:pt x="163099" y="0"/>
                    <a:pt x="365640" y="0"/>
                  </a:cubicBezTo>
                  <a:cubicBezTo>
                    <a:pt x="567113" y="0"/>
                    <a:pt x="730213" y="243048"/>
                    <a:pt x="731278" y="542595"/>
                  </a:cubicBezTo>
                  <a:cubicBezTo>
                    <a:pt x="731278" y="768054"/>
                    <a:pt x="639536" y="961134"/>
                    <a:pt x="508218" y="1043582"/>
                  </a:cubicBezTo>
                  <a:lnTo>
                    <a:pt x="415743" y="1071260"/>
                  </a:lnTo>
                  <a:lnTo>
                    <a:pt x="415743" y="1647454"/>
                  </a:lnTo>
                  <a:lnTo>
                    <a:pt x="437062" y="1661896"/>
                  </a:lnTo>
                  <a:cubicBezTo>
                    <a:pt x="455451" y="1680284"/>
                    <a:pt x="466910" y="1705602"/>
                    <a:pt x="466910" y="1733318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74BFABF-3DCB-4FEC-BC39-C52A4CC5E777}"/>
                </a:ext>
              </a:extLst>
            </p:cNvPr>
            <p:cNvSpPr/>
            <p:nvPr/>
          </p:nvSpPr>
          <p:spPr>
            <a:xfrm rot="10800000">
              <a:off x="9801689" y="4130595"/>
              <a:ext cx="549031" cy="2151848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8B79F769-1FC4-46A6-90AC-42761B45EB93}"/>
                </a:ext>
              </a:extLst>
            </p:cNvPr>
            <p:cNvSpPr/>
            <p:nvPr/>
          </p:nvSpPr>
          <p:spPr>
            <a:xfrm>
              <a:off x="8026099" y="1913231"/>
              <a:ext cx="2357467" cy="1932348"/>
            </a:xfrm>
            <a:custGeom>
              <a:avLst/>
              <a:gdLst>
                <a:gd name="connsiteX0" fmla="*/ 1169670 w 1162050"/>
                <a:gd name="connsiteY0" fmla="*/ 316230 h 952500"/>
                <a:gd name="connsiteX1" fmla="*/ 853440 w 1162050"/>
                <a:gd name="connsiteY1" fmla="*/ 0 h 952500"/>
                <a:gd name="connsiteX2" fmla="*/ 687705 w 1162050"/>
                <a:gd name="connsiteY2" fmla="*/ 46672 h 952500"/>
                <a:gd name="connsiteX3" fmla="*/ 537210 w 1162050"/>
                <a:gd name="connsiteY3" fmla="*/ 0 h 952500"/>
                <a:gd name="connsiteX4" fmla="*/ 312420 w 1162050"/>
                <a:gd name="connsiteY4" fmla="*/ 124777 h 952500"/>
                <a:gd name="connsiteX5" fmla="*/ 229552 w 1162050"/>
                <a:gd name="connsiteY5" fmla="*/ 109538 h 952500"/>
                <a:gd name="connsiteX6" fmla="*/ 0 w 1162050"/>
                <a:gd name="connsiteY6" fmla="*/ 339090 h 952500"/>
                <a:gd name="connsiteX7" fmla="*/ 229552 w 1162050"/>
                <a:gd name="connsiteY7" fmla="*/ 568643 h 952500"/>
                <a:gd name="connsiteX8" fmla="*/ 242888 w 1162050"/>
                <a:gd name="connsiteY8" fmla="*/ 568643 h 952500"/>
                <a:gd name="connsiteX9" fmla="*/ 220980 w 1162050"/>
                <a:gd name="connsiteY9" fmla="*/ 911543 h 952500"/>
                <a:gd name="connsiteX10" fmla="*/ 270510 w 1162050"/>
                <a:gd name="connsiteY10" fmla="*/ 958215 h 952500"/>
                <a:gd name="connsiteX11" fmla="*/ 699135 w 1162050"/>
                <a:gd name="connsiteY11" fmla="*/ 934403 h 952500"/>
                <a:gd name="connsiteX12" fmla="*/ 741997 w 1162050"/>
                <a:gd name="connsiteY12" fmla="*/ 937260 h 952500"/>
                <a:gd name="connsiteX13" fmla="*/ 765810 w 1162050"/>
                <a:gd name="connsiteY13" fmla="*/ 943928 h 952500"/>
                <a:gd name="connsiteX14" fmla="*/ 771525 w 1162050"/>
                <a:gd name="connsiteY14" fmla="*/ 943928 h 952500"/>
                <a:gd name="connsiteX15" fmla="*/ 849630 w 1162050"/>
                <a:gd name="connsiteY15" fmla="*/ 959168 h 952500"/>
                <a:gd name="connsiteX16" fmla="*/ 898207 w 1162050"/>
                <a:gd name="connsiteY16" fmla="*/ 911543 h 952500"/>
                <a:gd name="connsiteX17" fmla="*/ 878205 w 1162050"/>
                <a:gd name="connsiteY17" fmla="*/ 632460 h 952500"/>
                <a:gd name="connsiteX18" fmla="*/ 1169670 w 1162050"/>
                <a:gd name="connsiteY18" fmla="*/ 316230 h 95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62050" h="952500">
                  <a:moveTo>
                    <a:pt x="1169670" y="316230"/>
                  </a:moveTo>
                  <a:cubicBezTo>
                    <a:pt x="1169670" y="141922"/>
                    <a:pt x="1027747" y="0"/>
                    <a:pt x="853440" y="0"/>
                  </a:cubicBezTo>
                  <a:cubicBezTo>
                    <a:pt x="792480" y="0"/>
                    <a:pt x="736282" y="17145"/>
                    <a:pt x="687705" y="46672"/>
                  </a:cubicBezTo>
                  <a:cubicBezTo>
                    <a:pt x="644843" y="17145"/>
                    <a:pt x="593407" y="0"/>
                    <a:pt x="537210" y="0"/>
                  </a:cubicBezTo>
                  <a:cubicBezTo>
                    <a:pt x="442913" y="0"/>
                    <a:pt x="360045" y="49530"/>
                    <a:pt x="312420" y="124777"/>
                  </a:cubicBezTo>
                  <a:cubicBezTo>
                    <a:pt x="286702" y="114300"/>
                    <a:pt x="258127" y="109538"/>
                    <a:pt x="229552" y="109538"/>
                  </a:cubicBezTo>
                  <a:cubicBezTo>
                    <a:pt x="102870" y="109538"/>
                    <a:pt x="0" y="212408"/>
                    <a:pt x="0" y="339090"/>
                  </a:cubicBezTo>
                  <a:cubicBezTo>
                    <a:pt x="0" y="465773"/>
                    <a:pt x="102870" y="568643"/>
                    <a:pt x="229552" y="568643"/>
                  </a:cubicBezTo>
                  <a:cubicBezTo>
                    <a:pt x="234315" y="568643"/>
                    <a:pt x="238125" y="568643"/>
                    <a:pt x="242888" y="568643"/>
                  </a:cubicBezTo>
                  <a:cubicBezTo>
                    <a:pt x="234315" y="682943"/>
                    <a:pt x="227647" y="797243"/>
                    <a:pt x="220980" y="911543"/>
                  </a:cubicBezTo>
                  <a:cubicBezTo>
                    <a:pt x="218122" y="958215"/>
                    <a:pt x="226695" y="965835"/>
                    <a:pt x="270510" y="958215"/>
                  </a:cubicBezTo>
                  <a:cubicBezTo>
                    <a:pt x="412432" y="933450"/>
                    <a:pt x="555307" y="915353"/>
                    <a:pt x="699135" y="934403"/>
                  </a:cubicBezTo>
                  <a:cubicBezTo>
                    <a:pt x="713422" y="933450"/>
                    <a:pt x="727710" y="934403"/>
                    <a:pt x="741997" y="937260"/>
                  </a:cubicBezTo>
                  <a:cubicBezTo>
                    <a:pt x="750570" y="939165"/>
                    <a:pt x="759142" y="941070"/>
                    <a:pt x="765810" y="943928"/>
                  </a:cubicBezTo>
                  <a:cubicBezTo>
                    <a:pt x="767715" y="943928"/>
                    <a:pt x="769620" y="943928"/>
                    <a:pt x="771525" y="943928"/>
                  </a:cubicBezTo>
                  <a:cubicBezTo>
                    <a:pt x="797242" y="950595"/>
                    <a:pt x="822960" y="957262"/>
                    <a:pt x="849630" y="959168"/>
                  </a:cubicBezTo>
                  <a:cubicBezTo>
                    <a:pt x="893445" y="962025"/>
                    <a:pt x="901065" y="958215"/>
                    <a:pt x="898207" y="911543"/>
                  </a:cubicBezTo>
                  <a:cubicBezTo>
                    <a:pt x="891540" y="818198"/>
                    <a:pt x="885825" y="725805"/>
                    <a:pt x="878205" y="632460"/>
                  </a:cubicBezTo>
                  <a:cubicBezTo>
                    <a:pt x="1041082" y="618173"/>
                    <a:pt x="1169670" y="481965"/>
                    <a:pt x="1169670" y="316230"/>
                  </a:cubicBezTo>
                  <a:close/>
                </a:path>
              </a:pathLst>
            </a:custGeom>
            <a:solidFill>
              <a:schemeClr val="accent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A1AACDA-E2BB-4978-9D08-7F51378EE7D8}"/>
                </a:ext>
              </a:extLst>
            </p:cNvPr>
            <p:cNvSpPr/>
            <p:nvPr/>
          </p:nvSpPr>
          <p:spPr>
            <a:xfrm flipH="1">
              <a:off x="6645244" y="3617901"/>
              <a:ext cx="5119178" cy="665597"/>
            </a:xfrm>
            <a:custGeom>
              <a:avLst/>
              <a:gdLst>
                <a:gd name="connsiteX0" fmla="*/ 6792279 w 8822004"/>
                <a:gd name="connsiteY0" fmla="*/ 0 h 1147040"/>
                <a:gd name="connsiteX1" fmla="*/ 4411002 w 8822004"/>
                <a:gd name="connsiteY1" fmla="*/ 0 h 1147040"/>
                <a:gd name="connsiteX2" fmla="*/ 2029725 w 8822004"/>
                <a:gd name="connsiteY2" fmla="*/ 0 h 1147040"/>
                <a:gd name="connsiteX3" fmla="*/ 1709050 w 8822004"/>
                <a:gd name="connsiteY3" fmla="*/ 262370 h 1147040"/>
                <a:gd name="connsiteX4" fmla="*/ 1670181 w 8822004"/>
                <a:gd name="connsiteY4" fmla="*/ 325531 h 1147040"/>
                <a:gd name="connsiteX5" fmla="*/ 1077419 w 8822004"/>
                <a:gd name="connsiteY5" fmla="*/ 325531 h 1147040"/>
                <a:gd name="connsiteX6" fmla="*/ 134830 w 8822004"/>
                <a:gd name="connsiteY6" fmla="*/ 320675 h 1147040"/>
                <a:gd name="connsiteX7" fmla="*/ 18221 w 8822004"/>
                <a:gd name="connsiteY7" fmla="*/ 412993 h 1147040"/>
                <a:gd name="connsiteX8" fmla="*/ 0 w 8822004"/>
                <a:gd name="connsiteY8" fmla="*/ 529599 h 1147040"/>
                <a:gd name="connsiteX9" fmla="*/ 1372 w 8822004"/>
                <a:gd name="connsiteY9" fmla="*/ 573520 h 1147040"/>
                <a:gd name="connsiteX10" fmla="*/ 0 w 8822004"/>
                <a:gd name="connsiteY10" fmla="*/ 617441 h 1147040"/>
                <a:gd name="connsiteX11" fmla="*/ 18221 w 8822004"/>
                <a:gd name="connsiteY11" fmla="*/ 734047 h 1147040"/>
                <a:gd name="connsiteX12" fmla="*/ 134830 w 8822004"/>
                <a:gd name="connsiteY12" fmla="*/ 826365 h 1147040"/>
                <a:gd name="connsiteX13" fmla="*/ 1077419 w 8822004"/>
                <a:gd name="connsiteY13" fmla="*/ 821509 h 1147040"/>
                <a:gd name="connsiteX14" fmla="*/ 1670181 w 8822004"/>
                <a:gd name="connsiteY14" fmla="*/ 821509 h 1147040"/>
                <a:gd name="connsiteX15" fmla="*/ 1709050 w 8822004"/>
                <a:gd name="connsiteY15" fmla="*/ 884670 h 1147040"/>
                <a:gd name="connsiteX16" fmla="*/ 2029725 w 8822004"/>
                <a:gd name="connsiteY16" fmla="*/ 1147040 h 1147040"/>
                <a:gd name="connsiteX17" fmla="*/ 4411002 w 8822004"/>
                <a:gd name="connsiteY17" fmla="*/ 1147040 h 1147040"/>
                <a:gd name="connsiteX18" fmla="*/ 6792279 w 8822004"/>
                <a:gd name="connsiteY18" fmla="*/ 1147040 h 1147040"/>
                <a:gd name="connsiteX19" fmla="*/ 7112954 w 8822004"/>
                <a:gd name="connsiteY19" fmla="*/ 884670 h 1147040"/>
                <a:gd name="connsiteX20" fmla="*/ 7151823 w 8822004"/>
                <a:gd name="connsiteY20" fmla="*/ 821509 h 1147040"/>
                <a:gd name="connsiteX21" fmla="*/ 7744585 w 8822004"/>
                <a:gd name="connsiteY21" fmla="*/ 821509 h 1147040"/>
                <a:gd name="connsiteX22" fmla="*/ 8687174 w 8822004"/>
                <a:gd name="connsiteY22" fmla="*/ 826365 h 1147040"/>
                <a:gd name="connsiteX23" fmla="*/ 8803783 w 8822004"/>
                <a:gd name="connsiteY23" fmla="*/ 734047 h 1147040"/>
                <a:gd name="connsiteX24" fmla="*/ 8822004 w 8822004"/>
                <a:gd name="connsiteY24" fmla="*/ 617441 h 1147040"/>
                <a:gd name="connsiteX25" fmla="*/ 8820632 w 8822004"/>
                <a:gd name="connsiteY25" fmla="*/ 573520 h 1147040"/>
                <a:gd name="connsiteX26" fmla="*/ 8822004 w 8822004"/>
                <a:gd name="connsiteY26" fmla="*/ 529599 h 1147040"/>
                <a:gd name="connsiteX27" fmla="*/ 8803783 w 8822004"/>
                <a:gd name="connsiteY27" fmla="*/ 412993 h 1147040"/>
                <a:gd name="connsiteX28" fmla="*/ 8687174 w 8822004"/>
                <a:gd name="connsiteY28" fmla="*/ 320675 h 1147040"/>
                <a:gd name="connsiteX29" fmla="*/ 7744585 w 8822004"/>
                <a:gd name="connsiteY29" fmla="*/ 325531 h 1147040"/>
                <a:gd name="connsiteX30" fmla="*/ 7151823 w 8822004"/>
                <a:gd name="connsiteY30" fmla="*/ 325531 h 1147040"/>
                <a:gd name="connsiteX31" fmla="*/ 7112954 w 8822004"/>
                <a:gd name="connsiteY31" fmla="*/ 262370 h 1147040"/>
                <a:gd name="connsiteX32" fmla="*/ 6792279 w 8822004"/>
                <a:gd name="connsiteY32" fmla="*/ 0 h 1147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8822004" h="1147040">
                  <a:moveTo>
                    <a:pt x="6792279" y="0"/>
                  </a:moveTo>
                  <a:lnTo>
                    <a:pt x="4411002" y="0"/>
                  </a:lnTo>
                  <a:lnTo>
                    <a:pt x="2029725" y="0"/>
                  </a:lnTo>
                  <a:cubicBezTo>
                    <a:pt x="1835376" y="0"/>
                    <a:pt x="1747920" y="72883"/>
                    <a:pt x="1709050" y="262370"/>
                  </a:cubicBezTo>
                  <a:cubicBezTo>
                    <a:pt x="1704189" y="291522"/>
                    <a:pt x="1694471" y="315819"/>
                    <a:pt x="1670181" y="325531"/>
                  </a:cubicBezTo>
                  <a:cubicBezTo>
                    <a:pt x="1470971" y="383840"/>
                    <a:pt x="1276623" y="408131"/>
                    <a:pt x="1077419" y="325531"/>
                  </a:cubicBezTo>
                  <a:cubicBezTo>
                    <a:pt x="781035" y="306096"/>
                    <a:pt x="431208" y="310957"/>
                    <a:pt x="134830" y="320675"/>
                  </a:cubicBezTo>
                  <a:cubicBezTo>
                    <a:pt x="86243" y="335253"/>
                    <a:pt x="32795" y="359544"/>
                    <a:pt x="18221" y="412993"/>
                  </a:cubicBezTo>
                  <a:cubicBezTo>
                    <a:pt x="3645" y="451863"/>
                    <a:pt x="0" y="490731"/>
                    <a:pt x="0" y="529599"/>
                  </a:cubicBezTo>
                  <a:lnTo>
                    <a:pt x="1372" y="573520"/>
                  </a:lnTo>
                  <a:lnTo>
                    <a:pt x="0" y="617441"/>
                  </a:lnTo>
                  <a:cubicBezTo>
                    <a:pt x="0" y="656309"/>
                    <a:pt x="3645" y="695177"/>
                    <a:pt x="18221" y="734047"/>
                  </a:cubicBezTo>
                  <a:cubicBezTo>
                    <a:pt x="32795" y="787496"/>
                    <a:pt x="86243" y="811787"/>
                    <a:pt x="134830" y="826365"/>
                  </a:cubicBezTo>
                  <a:cubicBezTo>
                    <a:pt x="431208" y="836083"/>
                    <a:pt x="781035" y="840944"/>
                    <a:pt x="1077419" y="821509"/>
                  </a:cubicBezTo>
                  <a:cubicBezTo>
                    <a:pt x="1276623" y="738909"/>
                    <a:pt x="1470971" y="763200"/>
                    <a:pt x="1670181" y="821509"/>
                  </a:cubicBezTo>
                  <a:cubicBezTo>
                    <a:pt x="1694471" y="831221"/>
                    <a:pt x="1704189" y="855518"/>
                    <a:pt x="1709050" y="884670"/>
                  </a:cubicBezTo>
                  <a:cubicBezTo>
                    <a:pt x="1747920" y="1074157"/>
                    <a:pt x="1835376" y="1147040"/>
                    <a:pt x="2029725" y="1147040"/>
                  </a:cubicBezTo>
                  <a:lnTo>
                    <a:pt x="4411002" y="1147040"/>
                  </a:lnTo>
                  <a:lnTo>
                    <a:pt x="6792279" y="1147040"/>
                  </a:lnTo>
                  <a:cubicBezTo>
                    <a:pt x="6986628" y="1147040"/>
                    <a:pt x="7074084" y="1074157"/>
                    <a:pt x="7112954" y="884670"/>
                  </a:cubicBezTo>
                  <a:cubicBezTo>
                    <a:pt x="7117815" y="855518"/>
                    <a:pt x="7127533" y="831221"/>
                    <a:pt x="7151823" y="821509"/>
                  </a:cubicBezTo>
                  <a:cubicBezTo>
                    <a:pt x="7351033" y="763200"/>
                    <a:pt x="7545381" y="738909"/>
                    <a:pt x="7744585" y="821509"/>
                  </a:cubicBezTo>
                  <a:cubicBezTo>
                    <a:pt x="8040969" y="840944"/>
                    <a:pt x="8390796" y="836083"/>
                    <a:pt x="8687174" y="826365"/>
                  </a:cubicBezTo>
                  <a:cubicBezTo>
                    <a:pt x="8735761" y="811787"/>
                    <a:pt x="8789209" y="787496"/>
                    <a:pt x="8803783" y="734047"/>
                  </a:cubicBezTo>
                  <a:cubicBezTo>
                    <a:pt x="8818359" y="695177"/>
                    <a:pt x="8822004" y="656309"/>
                    <a:pt x="8822004" y="617441"/>
                  </a:cubicBezTo>
                  <a:lnTo>
                    <a:pt x="8820632" y="573520"/>
                  </a:lnTo>
                  <a:lnTo>
                    <a:pt x="8822004" y="529599"/>
                  </a:lnTo>
                  <a:cubicBezTo>
                    <a:pt x="8822004" y="490731"/>
                    <a:pt x="8818359" y="451863"/>
                    <a:pt x="8803783" y="412993"/>
                  </a:cubicBezTo>
                  <a:cubicBezTo>
                    <a:pt x="8789209" y="359544"/>
                    <a:pt x="8735761" y="335253"/>
                    <a:pt x="8687174" y="320675"/>
                  </a:cubicBezTo>
                  <a:cubicBezTo>
                    <a:pt x="8390796" y="310957"/>
                    <a:pt x="8040969" y="306096"/>
                    <a:pt x="7744585" y="325531"/>
                  </a:cubicBezTo>
                  <a:cubicBezTo>
                    <a:pt x="7545381" y="408131"/>
                    <a:pt x="7351033" y="383840"/>
                    <a:pt x="7151823" y="325531"/>
                  </a:cubicBezTo>
                  <a:cubicBezTo>
                    <a:pt x="7127533" y="315819"/>
                    <a:pt x="7117815" y="291522"/>
                    <a:pt x="7112954" y="262370"/>
                  </a:cubicBezTo>
                  <a:cubicBezTo>
                    <a:pt x="7074084" y="72883"/>
                    <a:pt x="6986628" y="0"/>
                    <a:pt x="6792279" y="0"/>
                  </a:cubicBezTo>
                  <a:close/>
                </a:path>
              </a:pathLst>
            </a:custGeom>
            <a:solidFill>
              <a:schemeClr val="accent1"/>
            </a:solidFill>
            <a:ln w="38100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43B3B85-A992-457B-AA58-BD8055870BB7}"/>
              </a:ext>
            </a:extLst>
          </p:cNvPr>
          <p:cNvSpPr txBox="1"/>
          <p:nvPr/>
        </p:nvSpPr>
        <p:spPr>
          <a:xfrm>
            <a:off x="1629196" y="3616945"/>
            <a:ext cx="284608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dist"/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BAKERY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8B10FB1-54CD-445B-A60C-09B865802B7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6000" y="1972624"/>
            <a:ext cx="4820285" cy="415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181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/>
              <a:t>ตัวอย่างโค๊ด</a:t>
            </a:r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04129D96-D95B-46A9-BCC5-7F50C4E04C44}"/>
              </a:ext>
            </a:extLst>
          </p:cNvPr>
          <p:cNvSpPr/>
          <p:nvPr/>
        </p:nvSpPr>
        <p:spPr>
          <a:xfrm>
            <a:off x="2872398" y="742138"/>
            <a:ext cx="16901" cy="16901"/>
          </a:xfrm>
          <a:custGeom>
            <a:avLst/>
            <a:gdLst/>
            <a:ahLst/>
            <a:cxnLst/>
            <a:rect l="l" t="t" r="r" b="b"/>
            <a:pathLst>
              <a:path/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사각형: 둥근 모서리 32">
            <a:extLst>
              <a:ext uri="{FF2B5EF4-FFF2-40B4-BE49-F238E27FC236}">
                <a16:creationId xmlns:a16="http://schemas.microsoft.com/office/drawing/2014/main" id="{BE45423C-B6E8-45AF-A8C5-BCE5563F0E4D}"/>
              </a:ext>
            </a:extLst>
          </p:cNvPr>
          <p:cNvSpPr/>
          <p:nvPr/>
        </p:nvSpPr>
        <p:spPr>
          <a:xfrm>
            <a:off x="7772771" y="5684861"/>
            <a:ext cx="3276000" cy="154923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38">
            <a:extLst>
              <a:ext uri="{FF2B5EF4-FFF2-40B4-BE49-F238E27FC236}">
                <a16:creationId xmlns:a16="http://schemas.microsoft.com/office/drawing/2014/main" id="{16B2E7F0-98DF-4743-A0D9-C05B2972C5B6}"/>
              </a:ext>
            </a:extLst>
          </p:cNvPr>
          <p:cNvGrpSpPr/>
          <p:nvPr/>
        </p:nvGrpSpPr>
        <p:grpSpPr>
          <a:xfrm rot="1205143">
            <a:off x="8265091" y="2150541"/>
            <a:ext cx="3299252" cy="2176495"/>
            <a:chOff x="6345690" y="2428150"/>
            <a:chExt cx="3299252" cy="2176495"/>
          </a:xfrm>
          <a:solidFill>
            <a:schemeClr val="accent6"/>
          </a:solidFill>
        </p:grpSpPr>
        <p:sp>
          <p:nvSpPr>
            <p:cNvPr id="44" name="현 34">
              <a:extLst>
                <a:ext uri="{FF2B5EF4-FFF2-40B4-BE49-F238E27FC236}">
                  <a16:creationId xmlns:a16="http://schemas.microsoft.com/office/drawing/2014/main" id="{222B89F1-B720-402B-B558-7448BB59928B}"/>
                </a:ext>
              </a:extLst>
            </p:cNvPr>
            <p:cNvSpPr/>
            <p:nvPr/>
          </p:nvSpPr>
          <p:spPr>
            <a:xfrm>
              <a:off x="6345690" y="2796201"/>
              <a:ext cx="3299252" cy="1808444"/>
            </a:xfrm>
            <a:custGeom>
              <a:avLst/>
              <a:gdLst>
                <a:gd name="connsiteX0" fmla="*/ 10326 w 3301582"/>
                <a:gd name="connsiteY0" fmla="*/ 1835145 h 3301582"/>
                <a:gd name="connsiteX1" fmla="*/ 772665 w 3301582"/>
                <a:gd name="connsiteY1" fmla="*/ 252933 h 3301582"/>
                <a:gd name="connsiteX2" fmla="*/ 2528955 w 3301582"/>
                <a:gd name="connsiteY2" fmla="*/ 252957 h 3301582"/>
                <a:gd name="connsiteX3" fmla="*/ 3291251 w 3301582"/>
                <a:gd name="connsiteY3" fmla="*/ 1835189 h 3301582"/>
                <a:gd name="connsiteX4" fmla="*/ 10326 w 3301582"/>
                <a:gd name="connsiteY4" fmla="*/ 1835145 h 3301582"/>
                <a:gd name="connsiteX0" fmla="*/ 7964 w 3299252"/>
                <a:gd name="connsiteY0" fmla="*/ 1808400 h 1808444"/>
                <a:gd name="connsiteX1" fmla="*/ 770303 w 3299252"/>
                <a:gd name="connsiteY1" fmla="*/ 226188 h 1808444"/>
                <a:gd name="connsiteX2" fmla="*/ 2526593 w 3299252"/>
                <a:gd name="connsiteY2" fmla="*/ 226212 h 1808444"/>
                <a:gd name="connsiteX3" fmla="*/ 3288889 w 3299252"/>
                <a:gd name="connsiteY3" fmla="*/ 1808444 h 1808444"/>
                <a:gd name="connsiteX4" fmla="*/ 7964 w 3299252"/>
                <a:gd name="connsiteY4" fmla="*/ 1808400 h 1808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99252" h="1808444">
                  <a:moveTo>
                    <a:pt x="7964" y="1808400"/>
                  </a:moveTo>
                  <a:cubicBezTo>
                    <a:pt x="-62839" y="1178363"/>
                    <a:pt x="350532" y="489886"/>
                    <a:pt x="770303" y="226188"/>
                  </a:cubicBezTo>
                  <a:cubicBezTo>
                    <a:pt x="1190074" y="-37510"/>
                    <a:pt x="1989741" y="-111056"/>
                    <a:pt x="2526593" y="226212"/>
                  </a:cubicBezTo>
                  <a:cubicBezTo>
                    <a:pt x="3063445" y="563480"/>
                    <a:pt x="3359709" y="1178409"/>
                    <a:pt x="3288889" y="1808444"/>
                  </a:cubicBezTo>
                  <a:lnTo>
                    <a:pt x="7964" y="180840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사각형: 둥근 모서리 36">
              <a:extLst>
                <a:ext uri="{FF2B5EF4-FFF2-40B4-BE49-F238E27FC236}">
                  <a16:creationId xmlns:a16="http://schemas.microsoft.com/office/drawing/2014/main" id="{68678A97-1E75-4B06-AB8D-F1A4A0B8E7FB}"/>
                </a:ext>
              </a:extLst>
            </p:cNvPr>
            <p:cNvSpPr/>
            <p:nvPr/>
          </p:nvSpPr>
          <p:spPr>
            <a:xfrm>
              <a:off x="7714357" y="2428150"/>
              <a:ext cx="559524" cy="256125"/>
            </a:xfrm>
            <a:prstGeom prst="roundRect">
              <a:avLst>
                <a:gd name="adj" fmla="val 43334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37">
              <a:extLst>
                <a:ext uri="{FF2B5EF4-FFF2-40B4-BE49-F238E27FC236}">
                  <a16:creationId xmlns:a16="http://schemas.microsoft.com/office/drawing/2014/main" id="{D6026673-EDD1-4533-9BD3-52AE3010035F}"/>
                </a:ext>
              </a:extLst>
            </p:cNvPr>
            <p:cNvSpPr/>
            <p:nvPr/>
          </p:nvSpPr>
          <p:spPr>
            <a:xfrm>
              <a:off x="7848477" y="2593707"/>
              <a:ext cx="291285" cy="3333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2C46DE-ED19-4DF6-BEF7-10239977FD7D}"/>
              </a:ext>
            </a:extLst>
          </p:cNvPr>
          <p:cNvGrpSpPr/>
          <p:nvPr/>
        </p:nvGrpSpPr>
        <p:grpSpPr>
          <a:xfrm>
            <a:off x="9018056" y="4615281"/>
            <a:ext cx="990089" cy="1056095"/>
            <a:chOff x="1091208" y="819149"/>
            <a:chExt cx="2553891" cy="272415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247E42-30B1-4198-AC8A-256ED467530E}"/>
                </a:ext>
              </a:extLst>
            </p:cNvPr>
            <p:cNvSpPr/>
            <p:nvPr/>
          </p:nvSpPr>
          <p:spPr>
            <a:xfrm rot="10800000">
              <a:off x="1412965" y="2287389"/>
              <a:ext cx="1916563" cy="1255910"/>
            </a:xfrm>
            <a:custGeom>
              <a:avLst/>
              <a:gdLst>
                <a:gd name="connsiteX0" fmla="*/ 514180 w 1916563"/>
                <a:gd name="connsiteY0" fmla="*/ 952499 h 1255910"/>
                <a:gd name="connsiteX1" fmla="*/ 585617 w 1916563"/>
                <a:gd name="connsiteY1" fmla="*/ 881062 h 1255910"/>
                <a:gd name="connsiteX2" fmla="*/ 585617 w 1916563"/>
                <a:gd name="connsiteY2" fmla="*/ 185736 h 1255910"/>
                <a:gd name="connsiteX3" fmla="*/ 514180 w 1916563"/>
                <a:gd name="connsiteY3" fmla="*/ 114299 h 1255910"/>
                <a:gd name="connsiteX4" fmla="*/ 442743 w 1916563"/>
                <a:gd name="connsiteY4" fmla="*/ 185736 h 1255910"/>
                <a:gd name="connsiteX5" fmla="*/ 442743 w 1916563"/>
                <a:gd name="connsiteY5" fmla="*/ 881062 h 1255910"/>
                <a:gd name="connsiteX6" fmla="*/ 514180 w 1916563"/>
                <a:gd name="connsiteY6" fmla="*/ 952499 h 1255910"/>
                <a:gd name="connsiteX7" fmla="*/ 958282 w 1916563"/>
                <a:gd name="connsiteY7" fmla="*/ 952499 h 1255910"/>
                <a:gd name="connsiteX8" fmla="*/ 1029719 w 1916563"/>
                <a:gd name="connsiteY8" fmla="*/ 881062 h 1255910"/>
                <a:gd name="connsiteX9" fmla="*/ 1029719 w 1916563"/>
                <a:gd name="connsiteY9" fmla="*/ 185736 h 1255910"/>
                <a:gd name="connsiteX10" fmla="*/ 958282 w 1916563"/>
                <a:gd name="connsiteY10" fmla="*/ 114299 h 1255910"/>
                <a:gd name="connsiteX11" fmla="*/ 886845 w 1916563"/>
                <a:gd name="connsiteY11" fmla="*/ 185736 h 1255910"/>
                <a:gd name="connsiteX12" fmla="*/ 886845 w 1916563"/>
                <a:gd name="connsiteY12" fmla="*/ 881062 h 1255910"/>
                <a:gd name="connsiteX13" fmla="*/ 958282 w 1916563"/>
                <a:gd name="connsiteY13" fmla="*/ 952499 h 1255910"/>
                <a:gd name="connsiteX14" fmla="*/ 1402384 w 1916563"/>
                <a:gd name="connsiteY14" fmla="*/ 952499 h 1255910"/>
                <a:gd name="connsiteX15" fmla="*/ 1473821 w 1916563"/>
                <a:gd name="connsiteY15" fmla="*/ 881062 h 1255910"/>
                <a:gd name="connsiteX16" fmla="*/ 1473821 w 1916563"/>
                <a:gd name="connsiteY16" fmla="*/ 185736 h 1255910"/>
                <a:gd name="connsiteX17" fmla="*/ 1402384 w 1916563"/>
                <a:gd name="connsiteY17" fmla="*/ 114299 h 1255910"/>
                <a:gd name="connsiteX18" fmla="*/ 1330947 w 1916563"/>
                <a:gd name="connsiteY18" fmla="*/ 185736 h 1255910"/>
                <a:gd name="connsiteX19" fmla="*/ 1330947 w 1916563"/>
                <a:gd name="connsiteY19" fmla="*/ 881062 h 1255910"/>
                <a:gd name="connsiteX20" fmla="*/ 1402384 w 1916563"/>
                <a:gd name="connsiteY20" fmla="*/ 952499 h 1255910"/>
                <a:gd name="connsiteX21" fmla="*/ 1407467 w 1916563"/>
                <a:gd name="connsiteY21" fmla="*/ 1255910 h 1255910"/>
                <a:gd name="connsiteX22" fmla="*/ 1290141 w 1916563"/>
                <a:gd name="connsiteY22" fmla="*/ 1192228 h 1255910"/>
                <a:gd name="connsiteX23" fmla="*/ 999128 w 1916563"/>
                <a:gd name="connsiteY23" fmla="*/ 1133475 h 1255910"/>
                <a:gd name="connsiteX24" fmla="*/ 708114 w 1916563"/>
                <a:gd name="connsiteY24" fmla="*/ 1192228 h 1255910"/>
                <a:gd name="connsiteX25" fmla="*/ 606827 w 1916563"/>
                <a:gd name="connsiteY25" fmla="*/ 1247205 h 1255910"/>
                <a:gd name="connsiteX26" fmla="*/ 596836 w 1916563"/>
                <a:gd name="connsiteY26" fmla="*/ 1238962 h 1255910"/>
                <a:gd name="connsiteX27" fmla="*/ 251493 w 1916563"/>
                <a:gd name="connsiteY27" fmla="*/ 1133475 h 1255910"/>
                <a:gd name="connsiteX28" fmla="*/ 11070 w 1916563"/>
                <a:gd name="connsiteY28" fmla="*/ 1182014 h 1255910"/>
                <a:gd name="connsiteX29" fmla="*/ 0 w 1916563"/>
                <a:gd name="connsiteY29" fmla="*/ 1188023 h 1255910"/>
                <a:gd name="connsiteX30" fmla="*/ 297006 w 1916563"/>
                <a:gd name="connsiteY30" fmla="*/ 0 h 1255910"/>
                <a:gd name="connsiteX31" fmla="*/ 1625743 w 1916563"/>
                <a:gd name="connsiteY31" fmla="*/ 0 h 1255910"/>
                <a:gd name="connsiteX32" fmla="*/ 1916563 w 1916563"/>
                <a:gd name="connsiteY32" fmla="*/ 1163282 h 1255910"/>
                <a:gd name="connsiteX33" fmla="*/ 1856027 w 1916563"/>
                <a:gd name="connsiteY33" fmla="*/ 1144490 h 1255910"/>
                <a:gd name="connsiteX34" fmla="*/ 1746763 w 1916563"/>
                <a:gd name="connsiteY34" fmla="*/ 1133475 h 1255910"/>
                <a:gd name="connsiteX35" fmla="*/ 1443637 w 1916563"/>
                <a:gd name="connsiteY35" fmla="*/ 1226068 h 12559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916563" h="1255910">
                  <a:moveTo>
                    <a:pt x="514180" y="952499"/>
                  </a:moveTo>
                  <a:cubicBezTo>
                    <a:pt x="553634" y="952499"/>
                    <a:pt x="585617" y="920516"/>
                    <a:pt x="585617" y="881062"/>
                  </a:cubicBezTo>
                  <a:lnTo>
                    <a:pt x="585617" y="185736"/>
                  </a:lnTo>
                  <a:cubicBezTo>
                    <a:pt x="585617" y="146282"/>
                    <a:pt x="553634" y="114299"/>
                    <a:pt x="514180" y="114299"/>
                  </a:cubicBezTo>
                  <a:cubicBezTo>
                    <a:pt x="474726" y="114299"/>
                    <a:pt x="442743" y="146282"/>
                    <a:pt x="442743" y="185736"/>
                  </a:cubicBezTo>
                  <a:lnTo>
                    <a:pt x="442743" y="881062"/>
                  </a:lnTo>
                  <a:cubicBezTo>
                    <a:pt x="442743" y="920516"/>
                    <a:pt x="474726" y="952499"/>
                    <a:pt x="514180" y="952499"/>
                  </a:cubicBezTo>
                  <a:close/>
                  <a:moveTo>
                    <a:pt x="958282" y="952499"/>
                  </a:moveTo>
                  <a:cubicBezTo>
                    <a:pt x="997736" y="952499"/>
                    <a:pt x="1029719" y="920516"/>
                    <a:pt x="1029719" y="881062"/>
                  </a:cubicBezTo>
                  <a:lnTo>
                    <a:pt x="1029719" y="185736"/>
                  </a:lnTo>
                  <a:cubicBezTo>
                    <a:pt x="1029719" y="146282"/>
                    <a:pt x="997736" y="114299"/>
                    <a:pt x="958282" y="114299"/>
                  </a:cubicBezTo>
                  <a:cubicBezTo>
                    <a:pt x="918828" y="114299"/>
                    <a:pt x="886845" y="146282"/>
                    <a:pt x="886845" y="185736"/>
                  </a:cubicBezTo>
                  <a:lnTo>
                    <a:pt x="886845" y="881062"/>
                  </a:lnTo>
                  <a:cubicBezTo>
                    <a:pt x="886845" y="920516"/>
                    <a:pt x="918828" y="952499"/>
                    <a:pt x="958282" y="952499"/>
                  </a:cubicBezTo>
                  <a:close/>
                  <a:moveTo>
                    <a:pt x="1402384" y="952499"/>
                  </a:moveTo>
                  <a:cubicBezTo>
                    <a:pt x="1441838" y="952499"/>
                    <a:pt x="1473821" y="920516"/>
                    <a:pt x="1473821" y="881062"/>
                  </a:cubicBezTo>
                  <a:lnTo>
                    <a:pt x="1473821" y="185736"/>
                  </a:lnTo>
                  <a:cubicBezTo>
                    <a:pt x="1473821" y="146282"/>
                    <a:pt x="1441838" y="114299"/>
                    <a:pt x="1402384" y="114299"/>
                  </a:cubicBezTo>
                  <a:cubicBezTo>
                    <a:pt x="1362930" y="114299"/>
                    <a:pt x="1330947" y="146282"/>
                    <a:pt x="1330947" y="185736"/>
                  </a:cubicBezTo>
                  <a:lnTo>
                    <a:pt x="1330947" y="881062"/>
                  </a:lnTo>
                  <a:cubicBezTo>
                    <a:pt x="1330947" y="920516"/>
                    <a:pt x="1362930" y="952499"/>
                    <a:pt x="1402384" y="952499"/>
                  </a:cubicBezTo>
                  <a:close/>
                  <a:moveTo>
                    <a:pt x="1407467" y="1255910"/>
                  </a:moveTo>
                  <a:lnTo>
                    <a:pt x="1290141" y="1192228"/>
                  </a:lnTo>
                  <a:cubicBezTo>
                    <a:pt x="1200696" y="1154396"/>
                    <a:pt x="1102354" y="1133475"/>
                    <a:pt x="999128" y="1133475"/>
                  </a:cubicBezTo>
                  <a:cubicBezTo>
                    <a:pt x="895901" y="1133475"/>
                    <a:pt x="797560" y="1154396"/>
                    <a:pt x="708114" y="1192228"/>
                  </a:cubicBezTo>
                  <a:lnTo>
                    <a:pt x="606827" y="1247205"/>
                  </a:lnTo>
                  <a:lnTo>
                    <a:pt x="596836" y="1238962"/>
                  </a:lnTo>
                  <a:cubicBezTo>
                    <a:pt x="498256" y="1172363"/>
                    <a:pt x="379416" y="1133475"/>
                    <a:pt x="251493" y="1133475"/>
                  </a:cubicBezTo>
                  <a:cubicBezTo>
                    <a:pt x="166211" y="1133475"/>
                    <a:pt x="84966" y="1150759"/>
                    <a:pt x="11070" y="1182014"/>
                  </a:cubicBezTo>
                  <a:lnTo>
                    <a:pt x="0" y="1188023"/>
                  </a:lnTo>
                  <a:lnTo>
                    <a:pt x="297006" y="0"/>
                  </a:lnTo>
                  <a:lnTo>
                    <a:pt x="1625743" y="0"/>
                  </a:lnTo>
                  <a:lnTo>
                    <a:pt x="1916563" y="1163282"/>
                  </a:lnTo>
                  <a:lnTo>
                    <a:pt x="1856027" y="1144490"/>
                  </a:lnTo>
                  <a:cubicBezTo>
                    <a:pt x="1820733" y="1137268"/>
                    <a:pt x="1784191" y="1133475"/>
                    <a:pt x="1746763" y="1133475"/>
                  </a:cubicBezTo>
                  <a:cubicBezTo>
                    <a:pt x="1634478" y="1133475"/>
                    <a:pt x="1530166" y="1167609"/>
                    <a:pt x="1443637" y="1226068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64246E5C-95C4-4DC9-B8D0-A6AC8AAD0F8D}"/>
                </a:ext>
              </a:extLst>
            </p:cNvPr>
            <p:cNvSpPr/>
            <p:nvPr/>
          </p:nvSpPr>
          <p:spPr>
            <a:xfrm>
              <a:off x="1091208" y="819149"/>
              <a:ext cx="2553891" cy="1438276"/>
            </a:xfrm>
            <a:custGeom>
              <a:avLst/>
              <a:gdLst>
                <a:gd name="connsiteX0" fmla="*/ 859731 w 2553891"/>
                <a:gd name="connsiteY0" fmla="*/ 448666 h 1438276"/>
                <a:gd name="connsiteX1" fmla="*/ 788788 w 2553891"/>
                <a:gd name="connsiteY1" fmla="*/ 519609 h 1438276"/>
                <a:gd name="connsiteX2" fmla="*/ 859731 w 2553891"/>
                <a:gd name="connsiteY2" fmla="*/ 590552 h 1438276"/>
                <a:gd name="connsiteX3" fmla="*/ 930674 w 2553891"/>
                <a:gd name="connsiteY3" fmla="*/ 519609 h 1438276"/>
                <a:gd name="connsiteX4" fmla="*/ 859731 w 2553891"/>
                <a:gd name="connsiteY4" fmla="*/ 448666 h 1438276"/>
                <a:gd name="connsiteX5" fmla="*/ 1586111 w 2553891"/>
                <a:gd name="connsiteY5" fmla="*/ 351035 h 1438276"/>
                <a:gd name="connsiteX6" fmla="*/ 1452761 w 2553891"/>
                <a:gd name="connsiteY6" fmla="*/ 484385 h 1438276"/>
                <a:gd name="connsiteX7" fmla="*/ 1586111 w 2553891"/>
                <a:gd name="connsiteY7" fmla="*/ 617735 h 1438276"/>
                <a:gd name="connsiteX8" fmla="*/ 1719461 w 2553891"/>
                <a:gd name="connsiteY8" fmla="*/ 484385 h 1438276"/>
                <a:gd name="connsiteX9" fmla="*/ 1586111 w 2553891"/>
                <a:gd name="connsiteY9" fmla="*/ 351035 h 1438276"/>
                <a:gd name="connsiteX10" fmla="*/ 1191220 w 2553891"/>
                <a:gd name="connsiteY10" fmla="*/ 217685 h 1438276"/>
                <a:gd name="connsiteX11" fmla="*/ 1093588 w 2553891"/>
                <a:gd name="connsiteY11" fmla="*/ 315317 h 1438276"/>
                <a:gd name="connsiteX12" fmla="*/ 1191220 w 2553891"/>
                <a:gd name="connsiteY12" fmla="*/ 412949 h 1438276"/>
                <a:gd name="connsiteX13" fmla="*/ 1288852 w 2553891"/>
                <a:gd name="connsiteY13" fmla="*/ 315317 h 1438276"/>
                <a:gd name="connsiteX14" fmla="*/ 1191220 w 2553891"/>
                <a:gd name="connsiteY14" fmla="*/ 217685 h 1438276"/>
                <a:gd name="connsiteX15" fmla="*/ 1240632 w 2553891"/>
                <a:gd name="connsiteY15" fmla="*/ 0 h 1438276"/>
                <a:gd name="connsiteX16" fmla="*/ 1749140 w 2553891"/>
                <a:gd name="connsiteY16" fmla="*/ 210631 h 1438276"/>
                <a:gd name="connsiteX17" fmla="*/ 1801481 w 2553891"/>
                <a:gd name="connsiteY17" fmla="*/ 274070 h 1438276"/>
                <a:gd name="connsiteX18" fmla="*/ 1840033 w 2553891"/>
                <a:gd name="connsiteY18" fmla="*/ 262103 h 1438276"/>
                <a:gd name="connsiteX19" fmla="*/ 1959769 w 2553891"/>
                <a:gd name="connsiteY19" fmla="*/ 250032 h 1438276"/>
                <a:gd name="connsiteX20" fmla="*/ 2553891 w 2553891"/>
                <a:gd name="connsiteY20" fmla="*/ 844154 h 1438276"/>
                <a:gd name="connsiteX21" fmla="*/ 1959769 w 2553891"/>
                <a:gd name="connsiteY21" fmla="*/ 1438276 h 1438276"/>
                <a:gd name="connsiteX22" fmla="*/ 1627590 w 2553891"/>
                <a:gd name="connsiteY22" fmla="*/ 1336810 h 1438276"/>
                <a:gd name="connsiteX23" fmla="*/ 1617980 w 2553891"/>
                <a:gd name="connsiteY23" fmla="*/ 1328881 h 1438276"/>
                <a:gd name="connsiteX24" fmla="*/ 1520553 w 2553891"/>
                <a:gd name="connsiteY24" fmla="*/ 1381763 h 1438276"/>
                <a:gd name="connsiteX25" fmla="*/ 1240632 w 2553891"/>
                <a:gd name="connsiteY25" fmla="*/ 1438276 h 1438276"/>
                <a:gd name="connsiteX26" fmla="*/ 960711 w 2553891"/>
                <a:gd name="connsiteY26" fmla="*/ 1381763 h 1438276"/>
                <a:gd name="connsiteX27" fmla="*/ 847857 w 2553891"/>
                <a:gd name="connsiteY27" fmla="*/ 1320508 h 1438276"/>
                <a:gd name="connsiteX28" fmla="*/ 813066 w 2553891"/>
                <a:gd name="connsiteY28" fmla="*/ 1349213 h 1438276"/>
                <a:gd name="connsiteX29" fmla="*/ 521494 w 2553891"/>
                <a:gd name="connsiteY29" fmla="*/ 1438276 h 1438276"/>
                <a:gd name="connsiteX30" fmla="*/ 0 w 2553891"/>
                <a:gd name="connsiteY30" fmla="*/ 916782 h 1438276"/>
                <a:gd name="connsiteX31" fmla="*/ 521494 w 2553891"/>
                <a:gd name="connsiteY31" fmla="*/ 395288 h 1438276"/>
                <a:gd name="connsiteX32" fmla="*/ 597682 w 2553891"/>
                <a:gd name="connsiteY32" fmla="*/ 402969 h 1438276"/>
                <a:gd name="connsiteX33" fmla="*/ 644311 w 2553891"/>
                <a:gd name="connsiteY33" fmla="*/ 317061 h 1438276"/>
                <a:gd name="connsiteX34" fmla="*/ 1240632 w 2553891"/>
                <a:gd name="connsiteY34" fmla="*/ 0 h 14382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553891" h="1438276">
                  <a:moveTo>
                    <a:pt x="859731" y="448666"/>
                  </a:moveTo>
                  <a:cubicBezTo>
                    <a:pt x="820550" y="448666"/>
                    <a:pt x="788788" y="480428"/>
                    <a:pt x="788788" y="519609"/>
                  </a:cubicBezTo>
                  <a:cubicBezTo>
                    <a:pt x="788788" y="558790"/>
                    <a:pt x="820550" y="590552"/>
                    <a:pt x="859731" y="590552"/>
                  </a:cubicBezTo>
                  <a:cubicBezTo>
                    <a:pt x="898912" y="590552"/>
                    <a:pt x="930674" y="558790"/>
                    <a:pt x="930674" y="519609"/>
                  </a:cubicBezTo>
                  <a:cubicBezTo>
                    <a:pt x="930674" y="480428"/>
                    <a:pt x="898912" y="448666"/>
                    <a:pt x="859731" y="448666"/>
                  </a:cubicBezTo>
                  <a:close/>
                  <a:moveTo>
                    <a:pt x="1586111" y="351035"/>
                  </a:moveTo>
                  <a:cubicBezTo>
                    <a:pt x="1512464" y="351035"/>
                    <a:pt x="1452761" y="410738"/>
                    <a:pt x="1452761" y="484385"/>
                  </a:cubicBezTo>
                  <a:cubicBezTo>
                    <a:pt x="1452761" y="558032"/>
                    <a:pt x="1512464" y="617735"/>
                    <a:pt x="1586111" y="617735"/>
                  </a:cubicBezTo>
                  <a:cubicBezTo>
                    <a:pt x="1659758" y="617735"/>
                    <a:pt x="1719461" y="558032"/>
                    <a:pt x="1719461" y="484385"/>
                  </a:cubicBezTo>
                  <a:cubicBezTo>
                    <a:pt x="1719461" y="410738"/>
                    <a:pt x="1659758" y="351035"/>
                    <a:pt x="1586111" y="351035"/>
                  </a:cubicBezTo>
                  <a:close/>
                  <a:moveTo>
                    <a:pt x="1191220" y="217685"/>
                  </a:moveTo>
                  <a:cubicBezTo>
                    <a:pt x="1137299" y="217685"/>
                    <a:pt x="1093588" y="261396"/>
                    <a:pt x="1093588" y="315317"/>
                  </a:cubicBezTo>
                  <a:cubicBezTo>
                    <a:pt x="1093588" y="369238"/>
                    <a:pt x="1137299" y="412949"/>
                    <a:pt x="1191220" y="412949"/>
                  </a:cubicBezTo>
                  <a:cubicBezTo>
                    <a:pt x="1245141" y="412949"/>
                    <a:pt x="1288852" y="369238"/>
                    <a:pt x="1288852" y="315317"/>
                  </a:cubicBezTo>
                  <a:cubicBezTo>
                    <a:pt x="1288852" y="261396"/>
                    <a:pt x="1245141" y="217685"/>
                    <a:pt x="1191220" y="217685"/>
                  </a:cubicBezTo>
                  <a:close/>
                  <a:moveTo>
                    <a:pt x="1240632" y="0"/>
                  </a:moveTo>
                  <a:cubicBezTo>
                    <a:pt x="1439217" y="0"/>
                    <a:pt x="1619001" y="80492"/>
                    <a:pt x="1749140" y="210631"/>
                  </a:cubicBezTo>
                  <a:lnTo>
                    <a:pt x="1801481" y="274070"/>
                  </a:lnTo>
                  <a:lnTo>
                    <a:pt x="1840033" y="262103"/>
                  </a:lnTo>
                  <a:cubicBezTo>
                    <a:pt x="1878709" y="254188"/>
                    <a:pt x="1918753" y="250032"/>
                    <a:pt x="1959769" y="250032"/>
                  </a:cubicBezTo>
                  <a:cubicBezTo>
                    <a:pt x="2287894" y="250032"/>
                    <a:pt x="2553891" y="516029"/>
                    <a:pt x="2553891" y="844154"/>
                  </a:cubicBezTo>
                  <a:cubicBezTo>
                    <a:pt x="2553891" y="1172279"/>
                    <a:pt x="2287894" y="1438276"/>
                    <a:pt x="1959769" y="1438276"/>
                  </a:cubicBezTo>
                  <a:cubicBezTo>
                    <a:pt x="1836722" y="1438276"/>
                    <a:pt x="1722412" y="1400870"/>
                    <a:pt x="1627590" y="1336810"/>
                  </a:cubicBezTo>
                  <a:lnTo>
                    <a:pt x="1617980" y="1328881"/>
                  </a:lnTo>
                  <a:lnTo>
                    <a:pt x="1520553" y="1381763"/>
                  </a:lnTo>
                  <a:cubicBezTo>
                    <a:pt x="1434517" y="1418153"/>
                    <a:pt x="1339924" y="1438276"/>
                    <a:pt x="1240632" y="1438276"/>
                  </a:cubicBezTo>
                  <a:cubicBezTo>
                    <a:pt x="1141340" y="1438276"/>
                    <a:pt x="1046747" y="1418153"/>
                    <a:pt x="960711" y="1381763"/>
                  </a:cubicBezTo>
                  <a:lnTo>
                    <a:pt x="847857" y="1320508"/>
                  </a:lnTo>
                  <a:lnTo>
                    <a:pt x="813066" y="1349213"/>
                  </a:lnTo>
                  <a:cubicBezTo>
                    <a:pt x="729835" y="1405443"/>
                    <a:pt x="629499" y="1438276"/>
                    <a:pt x="521494" y="1438276"/>
                  </a:cubicBezTo>
                  <a:cubicBezTo>
                    <a:pt x="233481" y="1438276"/>
                    <a:pt x="0" y="1204795"/>
                    <a:pt x="0" y="916782"/>
                  </a:cubicBezTo>
                  <a:cubicBezTo>
                    <a:pt x="0" y="628769"/>
                    <a:pt x="233481" y="395288"/>
                    <a:pt x="521494" y="395288"/>
                  </a:cubicBezTo>
                  <a:lnTo>
                    <a:pt x="597682" y="402969"/>
                  </a:lnTo>
                  <a:lnTo>
                    <a:pt x="644311" y="317061"/>
                  </a:lnTo>
                  <a:cubicBezTo>
                    <a:pt x="773546" y="125769"/>
                    <a:pt x="992401" y="0"/>
                    <a:pt x="124063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C1A38A-AAE7-4CBA-9491-0102EF3F5172}"/>
              </a:ext>
            </a:extLst>
          </p:cNvPr>
          <p:cNvGrpSpPr/>
          <p:nvPr/>
        </p:nvGrpSpPr>
        <p:grpSpPr>
          <a:xfrm>
            <a:off x="7813583" y="4602598"/>
            <a:ext cx="1229199" cy="1015892"/>
            <a:chOff x="7159682" y="2774673"/>
            <a:chExt cx="1554048" cy="1284369"/>
          </a:xfrm>
        </p:grpSpPr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CA89B91A-00E1-48A6-9A0F-FB2C4AC4FFCF}"/>
                </a:ext>
              </a:extLst>
            </p:cNvPr>
            <p:cNvSpPr/>
            <p:nvPr/>
          </p:nvSpPr>
          <p:spPr>
            <a:xfrm rot="353867">
              <a:off x="7226762" y="3100984"/>
              <a:ext cx="1486968" cy="351294"/>
            </a:xfrm>
            <a:custGeom>
              <a:avLst/>
              <a:gdLst>
                <a:gd name="connsiteX0" fmla="*/ 501391 w 1486968"/>
                <a:gd name="connsiteY0" fmla="*/ 0 h 351294"/>
                <a:gd name="connsiteX1" fmla="*/ 1486968 w 1486968"/>
                <a:gd name="connsiteY1" fmla="*/ 351294 h 351294"/>
                <a:gd name="connsiteX2" fmla="*/ 0 w 1486968"/>
                <a:gd name="connsiteY2" fmla="*/ 351294 h 351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486968" h="351294">
                  <a:moveTo>
                    <a:pt x="501391" y="0"/>
                  </a:moveTo>
                  <a:lnTo>
                    <a:pt x="1486968" y="351294"/>
                  </a:lnTo>
                  <a:lnTo>
                    <a:pt x="0" y="35129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405FC31-A8CD-487E-8F00-6450037791F5}"/>
                </a:ext>
              </a:extLst>
            </p:cNvPr>
            <p:cNvSpPr/>
            <p:nvPr/>
          </p:nvSpPr>
          <p:spPr>
            <a:xfrm rot="20708099" flipH="1">
              <a:off x="7613429" y="2774673"/>
              <a:ext cx="385295" cy="501689"/>
            </a:xfrm>
            <a:custGeom>
              <a:avLst/>
              <a:gdLst>
                <a:gd name="connsiteX0" fmla="*/ 576705 w 1433451"/>
                <a:gd name="connsiteY0" fmla="*/ 1217596 h 1866484"/>
                <a:gd name="connsiteX1" fmla="*/ 596096 w 1433451"/>
                <a:gd name="connsiteY1" fmla="*/ 1219496 h 1866484"/>
                <a:gd name="connsiteX2" fmla="*/ 601425 w 1433451"/>
                <a:gd name="connsiteY2" fmla="*/ 1316747 h 1866484"/>
                <a:gd name="connsiteX3" fmla="*/ 522062 w 1433451"/>
                <a:gd name="connsiteY3" fmla="*/ 1373205 h 1866484"/>
                <a:gd name="connsiteX4" fmla="*/ 516733 w 1433451"/>
                <a:gd name="connsiteY4" fmla="*/ 1275954 h 1866484"/>
                <a:gd name="connsiteX5" fmla="*/ 576705 w 1433451"/>
                <a:gd name="connsiteY5" fmla="*/ 1217596 h 1866484"/>
                <a:gd name="connsiteX6" fmla="*/ 528944 w 1433451"/>
                <a:gd name="connsiteY6" fmla="*/ 13883 h 1866484"/>
                <a:gd name="connsiteX7" fmla="*/ 329475 w 1433451"/>
                <a:gd name="connsiteY7" fmla="*/ 176666 h 1866484"/>
                <a:gd name="connsiteX8" fmla="*/ 329475 w 1433451"/>
                <a:gd name="connsiteY8" fmla="*/ 301751 h 1866484"/>
                <a:gd name="connsiteX9" fmla="*/ 320283 w 1433451"/>
                <a:gd name="connsiteY9" fmla="*/ 298686 h 1866484"/>
                <a:gd name="connsiteX10" fmla="*/ 88784 w 1433451"/>
                <a:gd name="connsiteY10" fmla="*/ 279082 h 1866484"/>
                <a:gd name="connsiteX11" fmla="*/ 73332 w 1433451"/>
                <a:gd name="connsiteY11" fmla="*/ 400277 h 1866484"/>
                <a:gd name="connsiteX12" fmla="*/ 595082 w 1433451"/>
                <a:gd name="connsiteY12" fmla="*/ 565401 h 1866484"/>
                <a:gd name="connsiteX13" fmla="*/ 768413 w 1433451"/>
                <a:gd name="connsiteY13" fmla="*/ 1010246 h 1866484"/>
                <a:gd name="connsiteX14" fmla="*/ 775661 w 1433451"/>
                <a:gd name="connsiteY14" fmla="*/ 1063851 h 1866484"/>
                <a:gd name="connsiteX15" fmla="*/ 751330 w 1433451"/>
                <a:gd name="connsiteY15" fmla="*/ 1073568 h 1866484"/>
                <a:gd name="connsiteX16" fmla="*/ 478694 w 1433451"/>
                <a:gd name="connsiteY16" fmla="*/ 1177410 h 1866484"/>
                <a:gd name="connsiteX17" fmla="*/ 450558 w 1433451"/>
                <a:gd name="connsiteY17" fmla="*/ 1481089 h 1866484"/>
                <a:gd name="connsiteX18" fmla="*/ 1048801 w 1433451"/>
                <a:gd name="connsiteY18" fmla="*/ 1852544 h 1866484"/>
                <a:gd name="connsiteX19" fmla="*/ 1420256 w 1433451"/>
                <a:gd name="connsiteY19" fmla="*/ 1254301 h 1866484"/>
                <a:gd name="connsiteX20" fmla="*/ 1086525 w 1433451"/>
                <a:gd name="connsiteY20" fmla="*/ 911839 h 1866484"/>
                <a:gd name="connsiteX21" fmla="*/ 968757 w 1433451"/>
                <a:gd name="connsiteY21" fmla="*/ 914422 h 1866484"/>
                <a:gd name="connsiteX22" fmla="*/ 854287 w 1433451"/>
                <a:gd name="connsiteY22" fmla="*/ 1015549 h 1866484"/>
                <a:gd name="connsiteX23" fmla="*/ 836541 w 1433451"/>
                <a:gd name="connsiteY23" fmla="*/ 1030241 h 1866484"/>
                <a:gd name="connsiteX24" fmla="*/ 832182 w 1433451"/>
                <a:gd name="connsiteY24" fmla="*/ 960893 h 1866484"/>
                <a:gd name="connsiteX25" fmla="*/ 658318 w 1433451"/>
                <a:gd name="connsiteY25" fmla="*/ 497232 h 1866484"/>
                <a:gd name="connsiteX26" fmla="*/ 473870 w 1433451"/>
                <a:gd name="connsiteY26" fmla="*/ 358872 h 1866484"/>
                <a:gd name="connsiteX27" fmla="*/ 461632 w 1433451"/>
                <a:gd name="connsiteY27" fmla="*/ 353331 h 1866484"/>
                <a:gd name="connsiteX28" fmla="*/ 656069 w 1433451"/>
                <a:gd name="connsiteY28" fmla="*/ 353331 h 1866484"/>
                <a:gd name="connsiteX29" fmla="*/ 982662 w 1433451"/>
                <a:gd name="connsiteY29" fmla="*/ 176666 h 1866484"/>
                <a:gd name="connsiteX30" fmla="*/ 982662 w 1433451"/>
                <a:gd name="connsiteY30" fmla="*/ 0 h 1866484"/>
                <a:gd name="connsiteX31" fmla="*/ 656069 w 1433451"/>
                <a:gd name="connsiteY31" fmla="*/ 0 h 1866484"/>
                <a:gd name="connsiteX32" fmla="*/ 528944 w 1433451"/>
                <a:gd name="connsiteY32" fmla="*/ 13883 h 1866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33451" h="1866484">
                  <a:moveTo>
                    <a:pt x="576705" y="1217596"/>
                  </a:moveTo>
                  <a:cubicBezTo>
                    <a:pt x="583644" y="1216148"/>
                    <a:pt x="590250" y="1216680"/>
                    <a:pt x="596096" y="1219496"/>
                  </a:cubicBezTo>
                  <a:cubicBezTo>
                    <a:pt x="619483" y="1230760"/>
                    <a:pt x="621869" y="1274301"/>
                    <a:pt x="601425" y="1316747"/>
                  </a:cubicBezTo>
                  <a:cubicBezTo>
                    <a:pt x="580981" y="1359193"/>
                    <a:pt x="545448" y="1384469"/>
                    <a:pt x="522062" y="1373205"/>
                  </a:cubicBezTo>
                  <a:cubicBezTo>
                    <a:pt x="498675" y="1361941"/>
                    <a:pt x="496289" y="1318400"/>
                    <a:pt x="516733" y="1275954"/>
                  </a:cubicBezTo>
                  <a:cubicBezTo>
                    <a:pt x="532066" y="1244120"/>
                    <a:pt x="555887" y="1221943"/>
                    <a:pt x="576705" y="1217596"/>
                  </a:cubicBezTo>
                  <a:close/>
                  <a:moveTo>
                    <a:pt x="528944" y="13883"/>
                  </a:moveTo>
                  <a:cubicBezTo>
                    <a:pt x="411725" y="40702"/>
                    <a:pt x="329475" y="103489"/>
                    <a:pt x="329475" y="176666"/>
                  </a:cubicBezTo>
                  <a:lnTo>
                    <a:pt x="329475" y="301751"/>
                  </a:lnTo>
                  <a:lnTo>
                    <a:pt x="320283" y="298686"/>
                  </a:lnTo>
                  <a:cubicBezTo>
                    <a:pt x="241100" y="276887"/>
                    <a:pt x="160573" y="268658"/>
                    <a:pt x="88784" y="279082"/>
                  </a:cubicBezTo>
                  <a:cubicBezTo>
                    <a:pt x="-49256" y="317099"/>
                    <a:pt x="-3750" y="407418"/>
                    <a:pt x="73332" y="400277"/>
                  </a:cubicBezTo>
                  <a:cubicBezTo>
                    <a:pt x="298357" y="368749"/>
                    <a:pt x="503664" y="461411"/>
                    <a:pt x="595082" y="565401"/>
                  </a:cubicBezTo>
                  <a:cubicBezTo>
                    <a:pt x="665074" y="645019"/>
                    <a:pt x="740623" y="850241"/>
                    <a:pt x="768413" y="1010246"/>
                  </a:cubicBezTo>
                  <a:lnTo>
                    <a:pt x="775661" y="1063851"/>
                  </a:lnTo>
                  <a:lnTo>
                    <a:pt x="751330" y="1073568"/>
                  </a:lnTo>
                  <a:cubicBezTo>
                    <a:pt x="651531" y="1103537"/>
                    <a:pt x="597498" y="1055680"/>
                    <a:pt x="478694" y="1177410"/>
                  </a:cubicBezTo>
                  <a:cubicBezTo>
                    <a:pt x="422160" y="1248681"/>
                    <a:pt x="404791" y="1327036"/>
                    <a:pt x="450558" y="1481089"/>
                  </a:cubicBezTo>
                  <a:cubicBezTo>
                    <a:pt x="534154" y="1762478"/>
                    <a:pt x="781026" y="1915170"/>
                    <a:pt x="1048801" y="1852544"/>
                  </a:cubicBezTo>
                  <a:cubicBezTo>
                    <a:pt x="1316576" y="1789918"/>
                    <a:pt x="1482882" y="1522075"/>
                    <a:pt x="1420256" y="1254301"/>
                  </a:cubicBezTo>
                  <a:cubicBezTo>
                    <a:pt x="1381115" y="1086941"/>
                    <a:pt x="1271050" y="953535"/>
                    <a:pt x="1086525" y="911839"/>
                  </a:cubicBezTo>
                  <a:cubicBezTo>
                    <a:pt x="1032559" y="905544"/>
                    <a:pt x="995718" y="907270"/>
                    <a:pt x="968757" y="914422"/>
                  </a:cubicBezTo>
                  <a:cubicBezTo>
                    <a:pt x="908096" y="930513"/>
                    <a:pt x="897450" y="974072"/>
                    <a:pt x="854287" y="1015549"/>
                  </a:cubicBezTo>
                  <a:lnTo>
                    <a:pt x="836541" y="1030241"/>
                  </a:lnTo>
                  <a:lnTo>
                    <a:pt x="832182" y="960893"/>
                  </a:lnTo>
                  <a:cubicBezTo>
                    <a:pt x="814597" y="780852"/>
                    <a:pt x="753651" y="605262"/>
                    <a:pt x="658318" y="497232"/>
                  </a:cubicBezTo>
                  <a:cubicBezTo>
                    <a:pt x="611624" y="444320"/>
                    <a:pt x="546781" y="396505"/>
                    <a:pt x="473870" y="358872"/>
                  </a:cubicBezTo>
                  <a:lnTo>
                    <a:pt x="461632" y="353331"/>
                  </a:lnTo>
                  <a:lnTo>
                    <a:pt x="656069" y="353331"/>
                  </a:lnTo>
                  <a:cubicBezTo>
                    <a:pt x="836441" y="353331"/>
                    <a:pt x="982661" y="274235"/>
                    <a:pt x="982662" y="176666"/>
                  </a:cubicBezTo>
                  <a:lnTo>
                    <a:pt x="982662" y="0"/>
                  </a:lnTo>
                  <a:lnTo>
                    <a:pt x="656069" y="0"/>
                  </a:lnTo>
                  <a:cubicBezTo>
                    <a:pt x="610976" y="0"/>
                    <a:pt x="568017" y="4944"/>
                    <a:pt x="528944" y="1388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2881F9C-E5BF-4E0E-A5F3-D330406BC9A7}"/>
                </a:ext>
              </a:extLst>
            </p:cNvPr>
            <p:cNvSpPr/>
            <p:nvPr/>
          </p:nvSpPr>
          <p:spPr>
            <a:xfrm rot="353867">
              <a:off x="7159682" y="3498747"/>
              <a:ext cx="1552759" cy="560295"/>
            </a:xfrm>
            <a:custGeom>
              <a:avLst/>
              <a:gdLst>
                <a:gd name="connsiteX0" fmla="*/ 47504 w 1552759"/>
                <a:gd name="connsiteY0" fmla="*/ 459865 h 560295"/>
                <a:gd name="connsiteX1" fmla="*/ 1542860 w 1552759"/>
                <a:gd name="connsiteY1" fmla="*/ 464471 h 560295"/>
                <a:gd name="connsiteX2" fmla="*/ 1552759 w 1552759"/>
                <a:gd name="connsiteY2" fmla="*/ 560295 h 560295"/>
                <a:gd name="connsiteX3" fmla="*/ 57094 w 1552759"/>
                <a:gd name="connsiteY3" fmla="*/ 552699 h 560295"/>
                <a:gd name="connsiteX4" fmla="*/ 31845 w 1552759"/>
                <a:gd name="connsiteY4" fmla="*/ 308272 h 560295"/>
                <a:gd name="connsiteX5" fmla="*/ 1527201 w 1552759"/>
                <a:gd name="connsiteY5" fmla="*/ 312878 h 560295"/>
                <a:gd name="connsiteX6" fmla="*/ 1538136 w 1552759"/>
                <a:gd name="connsiteY6" fmla="*/ 418737 h 560295"/>
                <a:gd name="connsiteX7" fmla="*/ 42780 w 1552759"/>
                <a:gd name="connsiteY7" fmla="*/ 414130 h 560295"/>
                <a:gd name="connsiteX8" fmla="*/ 16185 w 1552759"/>
                <a:gd name="connsiteY8" fmla="*/ 156678 h 560295"/>
                <a:gd name="connsiteX9" fmla="*/ 1511541 w 1552759"/>
                <a:gd name="connsiteY9" fmla="*/ 161285 h 560295"/>
                <a:gd name="connsiteX10" fmla="*/ 1522476 w 1552759"/>
                <a:gd name="connsiteY10" fmla="*/ 267144 h 560295"/>
                <a:gd name="connsiteX11" fmla="*/ 27120 w 1552759"/>
                <a:gd name="connsiteY11" fmla="*/ 262537 h 560295"/>
                <a:gd name="connsiteX12" fmla="*/ 0 w 1552759"/>
                <a:gd name="connsiteY12" fmla="*/ 0 h 560295"/>
                <a:gd name="connsiteX13" fmla="*/ 1495665 w 1552759"/>
                <a:gd name="connsiteY13" fmla="*/ 7596 h 560295"/>
                <a:gd name="connsiteX14" fmla="*/ 1506817 w 1552759"/>
                <a:gd name="connsiteY14" fmla="*/ 115550 h 560295"/>
                <a:gd name="connsiteX15" fmla="*/ 11460 w 1552759"/>
                <a:gd name="connsiteY15" fmla="*/ 110944 h 560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52759" h="560295">
                  <a:moveTo>
                    <a:pt x="47504" y="459865"/>
                  </a:moveTo>
                  <a:lnTo>
                    <a:pt x="1542860" y="464471"/>
                  </a:lnTo>
                  <a:lnTo>
                    <a:pt x="1552759" y="560295"/>
                  </a:lnTo>
                  <a:lnTo>
                    <a:pt x="57094" y="552699"/>
                  </a:lnTo>
                  <a:close/>
                  <a:moveTo>
                    <a:pt x="31845" y="308272"/>
                  </a:moveTo>
                  <a:lnTo>
                    <a:pt x="1527201" y="312878"/>
                  </a:lnTo>
                  <a:lnTo>
                    <a:pt x="1538136" y="418737"/>
                  </a:lnTo>
                  <a:lnTo>
                    <a:pt x="42780" y="414130"/>
                  </a:lnTo>
                  <a:close/>
                  <a:moveTo>
                    <a:pt x="16185" y="156678"/>
                  </a:moveTo>
                  <a:lnTo>
                    <a:pt x="1511541" y="161285"/>
                  </a:lnTo>
                  <a:lnTo>
                    <a:pt x="1522476" y="267144"/>
                  </a:lnTo>
                  <a:lnTo>
                    <a:pt x="27120" y="262537"/>
                  </a:lnTo>
                  <a:close/>
                  <a:moveTo>
                    <a:pt x="0" y="0"/>
                  </a:moveTo>
                  <a:lnTo>
                    <a:pt x="1495665" y="7596"/>
                  </a:lnTo>
                  <a:lnTo>
                    <a:pt x="1506817" y="115550"/>
                  </a:lnTo>
                  <a:lnTo>
                    <a:pt x="11460" y="110944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D6067CF-A215-43FF-B5F8-68C496FC9F4F}"/>
              </a:ext>
            </a:extLst>
          </p:cNvPr>
          <p:cNvGrpSpPr/>
          <p:nvPr/>
        </p:nvGrpSpPr>
        <p:grpSpPr>
          <a:xfrm>
            <a:off x="9935468" y="4827373"/>
            <a:ext cx="850140" cy="857488"/>
            <a:chOff x="913058" y="4064523"/>
            <a:chExt cx="1247775" cy="1258559"/>
          </a:xfrm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0F60CFD-E8DF-4862-948C-8C7A9C963138}"/>
                </a:ext>
              </a:extLst>
            </p:cNvPr>
            <p:cNvSpPr/>
            <p:nvPr/>
          </p:nvSpPr>
          <p:spPr>
            <a:xfrm>
              <a:off x="924475" y="4237232"/>
              <a:ext cx="1228725" cy="1085850"/>
            </a:xfrm>
            <a:custGeom>
              <a:avLst/>
              <a:gdLst>
                <a:gd name="connsiteX0" fmla="*/ 1232284 w 1228725"/>
                <a:gd name="connsiteY0" fmla="*/ 840126 h 1085850"/>
                <a:gd name="connsiteX1" fmla="*/ 1132271 w 1228725"/>
                <a:gd name="connsiteY1" fmla="*/ 181949 h 1085850"/>
                <a:gd name="connsiteX2" fmla="*/ 1054166 w 1228725"/>
                <a:gd name="connsiteY2" fmla="*/ 76221 h 1085850"/>
                <a:gd name="connsiteX3" fmla="*/ 428374 w 1228725"/>
                <a:gd name="connsiteY3" fmla="*/ 8594 h 1085850"/>
                <a:gd name="connsiteX4" fmla="*/ 191201 w 1228725"/>
                <a:gd name="connsiteY4" fmla="*/ 72411 h 1085850"/>
                <a:gd name="connsiteX5" fmla="*/ 103571 w 1228725"/>
                <a:gd name="connsiteY5" fmla="*/ 191474 h 1085850"/>
                <a:gd name="connsiteX6" fmla="*/ 7369 w 1228725"/>
                <a:gd name="connsiteY6" fmla="*/ 850604 h 1085850"/>
                <a:gd name="connsiteX7" fmla="*/ 106429 w 1228725"/>
                <a:gd name="connsiteY7" fmla="*/ 1001099 h 1085850"/>
                <a:gd name="connsiteX8" fmla="*/ 1120841 w 1228725"/>
                <a:gd name="connsiteY8" fmla="*/ 1004909 h 1085850"/>
                <a:gd name="connsiteX9" fmla="*/ 1232284 w 1228725"/>
                <a:gd name="connsiteY9" fmla="*/ 840126 h 1085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28725" h="1085850">
                  <a:moveTo>
                    <a:pt x="1232284" y="840126"/>
                  </a:moveTo>
                  <a:cubicBezTo>
                    <a:pt x="1228474" y="828696"/>
                    <a:pt x="1138939" y="249576"/>
                    <a:pt x="1132271" y="181949"/>
                  </a:cubicBezTo>
                  <a:cubicBezTo>
                    <a:pt x="1127509" y="129561"/>
                    <a:pt x="1099886" y="95271"/>
                    <a:pt x="1054166" y="76221"/>
                  </a:cubicBezTo>
                  <a:cubicBezTo>
                    <a:pt x="802706" y="-30459"/>
                    <a:pt x="462664" y="4784"/>
                    <a:pt x="428374" y="8594"/>
                  </a:cubicBezTo>
                  <a:cubicBezTo>
                    <a:pt x="345506" y="17166"/>
                    <a:pt x="266449" y="36216"/>
                    <a:pt x="191201" y="72411"/>
                  </a:cubicBezTo>
                  <a:cubicBezTo>
                    <a:pt x="139766" y="97176"/>
                    <a:pt x="108334" y="132419"/>
                    <a:pt x="103571" y="191474"/>
                  </a:cubicBezTo>
                  <a:cubicBezTo>
                    <a:pt x="98809" y="242909"/>
                    <a:pt x="7369" y="838221"/>
                    <a:pt x="7369" y="850604"/>
                  </a:cubicBezTo>
                  <a:cubicBezTo>
                    <a:pt x="-7871" y="968714"/>
                    <a:pt x="-9776" y="962046"/>
                    <a:pt x="106429" y="1001099"/>
                  </a:cubicBezTo>
                  <a:cubicBezTo>
                    <a:pt x="443614" y="1116351"/>
                    <a:pt x="782704" y="1116351"/>
                    <a:pt x="1120841" y="1004909"/>
                  </a:cubicBezTo>
                  <a:cubicBezTo>
                    <a:pt x="1243714" y="962999"/>
                    <a:pt x="1242761" y="960141"/>
                    <a:pt x="1232284" y="840126"/>
                  </a:cubicBezTo>
                  <a:close/>
                </a:path>
              </a:pathLst>
            </a:custGeom>
            <a:solidFill>
              <a:schemeClr val="accent4">
                <a:lumMod val="40000"/>
                <a:lumOff val="6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0381DCE-744D-47A1-AEA9-BB9C3C798419}"/>
                </a:ext>
              </a:extLst>
            </p:cNvPr>
            <p:cNvSpPr/>
            <p:nvPr/>
          </p:nvSpPr>
          <p:spPr>
            <a:xfrm>
              <a:off x="913058" y="4969726"/>
              <a:ext cx="1247775" cy="161925"/>
            </a:xfrm>
            <a:custGeom>
              <a:avLst/>
              <a:gdLst>
                <a:gd name="connsiteX0" fmla="*/ 34026 w 1247775"/>
                <a:gd name="connsiteY0" fmla="*/ 0 h 161925"/>
                <a:gd name="connsiteX1" fmla="*/ 109274 w 1247775"/>
                <a:gd name="connsiteY1" fmla="*/ 80963 h 161925"/>
                <a:gd name="connsiteX2" fmla="*/ 1175122 w 1247775"/>
                <a:gd name="connsiteY2" fmla="*/ 74295 h 161925"/>
                <a:gd name="connsiteX3" fmla="*/ 1247512 w 1247775"/>
                <a:gd name="connsiteY3" fmla="*/ 150495 h 161925"/>
                <a:gd name="connsiteX4" fmla="*/ 1175122 w 1247775"/>
                <a:gd name="connsiteY4" fmla="*/ 103823 h 161925"/>
                <a:gd name="connsiteX5" fmla="*/ 27359 w 1247775"/>
                <a:gd name="connsiteY5" fmla="*/ 89535 h 161925"/>
                <a:gd name="connsiteX6" fmla="*/ 34026 w 12477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7775" h="161925">
                  <a:moveTo>
                    <a:pt x="34026" y="0"/>
                  </a:moveTo>
                  <a:cubicBezTo>
                    <a:pt x="22596" y="60960"/>
                    <a:pt x="47361" y="68580"/>
                    <a:pt x="109274" y="80963"/>
                  </a:cubicBezTo>
                  <a:cubicBezTo>
                    <a:pt x="465509" y="150495"/>
                    <a:pt x="819839" y="150495"/>
                    <a:pt x="1175122" y="74295"/>
                  </a:cubicBezTo>
                  <a:cubicBezTo>
                    <a:pt x="1234177" y="68580"/>
                    <a:pt x="1272277" y="81915"/>
                    <a:pt x="1247512" y="150495"/>
                  </a:cubicBezTo>
                  <a:cubicBezTo>
                    <a:pt x="1242749" y="103823"/>
                    <a:pt x="1223699" y="93345"/>
                    <a:pt x="1175122" y="103823"/>
                  </a:cubicBezTo>
                  <a:cubicBezTo>
                    <a:pt x="792216" y="184785"/>
                    <a:pt x="408359" y="182880"/>
                    <a:pt x="27359" y="89535"/>
                  </a:cubicBezTo>
                  <a:cubicBezTo>
                    <a:pt x="-25981" y="53340"/>
                    <a:pt x="11166" y="29528"/>
                    <a:pt x="34026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13A72871-CBE6-47CD-B0D6-3BC4408F04B2}"/>
                </a:ext>
              </a:extLst>
            </p:cNvPr>
            <p:cNvSpPr/>
            <p:nvPr/>
          </p:nvSpPr>
          <p:spPr>
            <a:xfrm>
              <a:off x="1117582" y="4299166"/>
              <a:ext cx="847725" cy="180975"/>
            </a:xfrm>
            <a:custGeom>
              <a:avLst/>
              <a:gdLst>
                <a:gd name="connsiteX0" fmla="*/ 849630 w 847725"/>
                <a:gd name="connsiteY0" fmla="*/ 91440 h 180975"/>
                <a:gd name="connsiteX1" fmla="*/ 424815 w 847725"/>
                <a:gd name="connsiteY1" fmla="*/ 182880 h 180975"/>
                <a:gd name="connsiteX2" fmla="*/ 0 w 847725"/>
                <a:gd name="connsiteY2" fmla="*/ 91440 h 180975"/>
                <a:gd name="connsiteX3" fmla="*/ 424815 w 847725"/>
                <a:gd name="connsiteY3" fmla="*/ 0 h 180975"/>
                <a:gd name="connsiteX4" fmla="*/ 849630 w 847725"/>
                <a:gd name="connsiteY4" fmla="*/ 9144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725" h="180975">
                  <a:moveTo>
                    <a:pt x="849630" y="91440"/>
                  </a:moveTo>
                  <a:cubicBezTo>
                    <a:pt x="849630" y="141941"/>
                    <a:pt x="659434" y="182880"/>
                    <a:pt x="424815" y="182880"/>
                  </a:cubicBezTo>
                  <a:cubicBezTo>
                    <a:pt x="190196" y="182880"/>
                    <a:pt x="0" y="141941"/>
                    <a:pt x="0" y="91440"/>
                  </a:cubicBezTo>
                  <a:cubicBezTo>
                    <a:pt x="0" y="40939"/>
                    <a:pt x="190196" y="0"/>
                    <a:pt x="424815" y="0"/>
                  </a:cubicBezTo>
                  <a:cubicBezTo>
                    <a:pt x="659434" y="0"/>
                    <a:pt x="849630" y="40939"/>
                    <a:pt x="849630" y="9144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FED81CD-AE33-4638-A552-AAE52C3A5125}"/>
                </a:ext>
              </a:extLst>
            </p:cNvPr>
            <p:cNvSpPr/>
            <p:nvPr/>
          </p:nvSpPr>
          <p:spPr>
            <a:xfrm>
              <a:off x="945764" y="4769701"/>
              <a:ext cx="1190625" cy="161925"/>
            </a:xfrm>
            <a:custGeom>
              <a:avLst/>
              <a:gdLst>
                <a:gd name="connsiteX0" fmla="*/ 32752 w 1190625"/>
                <a:gd name="connsiteY0" fmla="*/ 0 h 161925"/>
                <a:gd name="connsiteX1" fmla="*/ 104190 w 1190625"/>
                <a:gd name="connsiteY1" fmla="*/ 80963 h 161925"/>
                <a:gd name="connsiteX2" fmla="*/ 1117650 w 1190625"/>
                <a:gd name="connsiteY2" fmla="*/ 74295 h 161925"/>
                <a:gd name="connsiteX3" fmla="*/ 1186230 w 1190625"/>
                <a:gd name="connsiteY3" fmla="*/ 150495 h 161925"/>
                <a:gd name="connsiteX4" fmla="*/ 1116698 w 1190625"/>
                <a:gd name="connsiteY4" fmla="*/ 103823 h 161925"/>
                <a:gd name="connsiteX5" fmla="*/ 25132 w 1190625"/>
                <a:gd name="connsiteY5" fmla="*/ 89535 h 161925"/>
                <a:gd name="connsiteX6" fmla="*/ 32752 w 119062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90625" h="161925">
                  <a:moveTo>
                    <a:pt x="32752" y="0"/>
                  </a:moveTo>
                  <a:cubicBezTo>
                    <a:pt x="22275" y="60960"/>
                    <a:pt x="45135" y="68580"/>
                    <a:pt x="104190" y="80963"/>
                  </a:cubicBezTo>
                  <a:cubicBezTo>
                    <a:pt x="443280" y="150495"/>
                    <a:pt x="780465" y="150495"/>
                    <a:pt x="1117650" y="74295"/>
                  </a:cubicBezTo>
                  <a:cubicBezTo>
                    <a:pt x="1173848" y="68580"/>
                    <a:pt x="1210043" y="81915"/>
                    <a:pt x="1186230" y="150495"/>
                  </a:cubicBezTo>
                  <a:cubicBezTo>
                    <a:pt x="1181468" y="103823"/>
                    <a:pt x="1163370" y="93345"/>
                    <a:pt x="1116698" y="103823"/>
                  </a:cubicBezTo>
                  <a:cubicBezTo>
                    <a:pt x="751890" y="184785"/>
                    <a:pt x="388035" y="182880"/>
                    <a:pt x="25132" y="89535"/>
                  </a:cubicBezTo>
                  <a:cubicBezTo>
                    <a:pt x="-24398" y="53340"/>
                    <a:pt x="10845" y="30480"/>
                    <a:pt x="32752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FB0341C-82C5-4B54-BC73-D7CD94AFECB3}"/>
                </a:ext>
              </a:extLst>
            </p:cNvPr>
            <p:cNvSpPr/>
            <p:nvPr/>
          </p:nvSpPr>
          <p:spPr>
            <a:xfrm>
              <a:off x="973940" y="4570629"/>
              <a:ext cx="1133475" cy="161925"/>
            </a:xfrm>
            <a:custGeom>
              <a:avLst/>
              <a:gdLst>
                <a:gd name="connsiteX0" fmla="*/ 31247 w 1133475"/>
                <a:gd name="connsiteY0" fmla="*/ 0 h 161925"/>
                <a:gd name="connsiteX1" fmla="*/ 98874 w 1133475"/>
                <a:gd name="connsiteY1" fmla="*/ 80963 h 161925"/>
                <a:gd name="connsiteX2" fmla="*/ 1061852 w 1133475"/>
                <a:gd name="connsiteY2" fmla="*/ 74295 h 161925"/>
                <a:gd name="connsiteX3" fmla="*/ 1126622 w 1133475"/>
                <a:gd name="connsiteY3" fmla="*/ 150495 h 161925"/>
                <a:gd name="connsiteX4" fmla="*/ 1060899 w 1133475"/>
                <a:gd name="connsiteY4" fmla="*/ 103822 h 161925"/>
                <a:gd name="connsiteX5" fmla="*/ 23627 w 1133475"/>
                <a:gd name="connsiteY5" fmla="*/ 89535 h 161925"/>
                <a:gd name="connsiteX6" fmla="*/ 31247 w 1133475"/>
                <a:gd name="connsiteY6" fmla="*/ 0 h 161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33475" h="161925">
                  <a:moveTo>
                    <a:pt x="31247" y="0"/>
                  </a:moveTo>
                  <a:cubicBezTo>
                    <a:pt x="21722" y="60960"/>
                    <a:pt x="42677" y="68580"/>
                    <a:pt x="98874" y="80963"/>
                  </a:cubicBezTo>
                  <a:cubicBezTo>
                    <a:pt x="420819" y="150495"/>
                    <a:pt x="740859" y="150495"/>
                    <a:pt x="1061852" y="74295"/>
                  </a:cubicBezTo>
                  <a:cubicBezTo>
                    <a:pt x="1115192" y="68580"/>
                    <a:pt x="1149482" y="81915"/>
                    <a:pt x="1126622" y="150495"/>
                  </a:cubicBezTo>
                  <a:cubicBezTo>
                    <a:pt x="1121859" y="103822"/>
                    <a:pt x="1104714" y="93345"/>
                    <a:pt x="1060899" y="103822"/>
                  </a:cubicBezTo>
                  <a:cubicBezTo>
                    <a:pt x="714189" y="184785"/>
                    <a:pt x="368432" y="182880"/>
                    <a:pt x="23627" y="89535"/>
                  </a:cubicBezTo>
                  <a:cubicBezTo>
                    <a:pt x="-23046" y="53340"/>
                    <a:pt x="10292" y="29528"/>
                    <a:pt x="31247" y="0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26A7A1A4-0D3A-4EE1-8420-1A977F89E3A1}"/>
                </a:ext>
              </a:extLst>
            </p:cNvPr>
            <p:cNvSpPr/>
            <p:nvPr/>
          </p:nvSpPr>
          <p:spPr>
            <a:xfrm>
              <a:off x="1420465" y="4064523"/>
              <a:ext cx="342900" cy="342900"/>
            </a:xfrm>
            <a:custGeom>
              <a:avLst/>
              <a:gdLst>
                <a:gd name="connsiteX0" fmla="*/ 273379 w 342900"/>
                <a:gd name="connsiteY0" fmla="*/ 208925 h 342900"/>
                <a:gd name="connsiteX1" fmla="*/ 248614 w 342900"/>
                <a:gd name="connsiteY1" fmla="*/ 128915 h 342900"/>
                <a:gd name="connsiteX2" fmla="*/ 176224 w 342900"/>
                <a:gd name="connsiteY2" fmla="*/ 117485 h 342900"/>
                <a:gd name="connsiteX3" fmla="*/ 220991 w 342900"/>
                <a:gd name="connsiteY3" fmla="*/ 46048 h 342900"/>
                <a:gd name="connsiteX4" fmla="*/ 334339 w 342900"/>
                <a:gd name="connsiteY4" fmla="*/ 28903 h 342900"/>
                <a:gd name="connsiteX5" fmla="*/ 334339 w 342900"/>
                <a:gd name="connsiteY5" fmla="*/ 4138 h 342900"/>
                <a:gd name="connsiteX6" fmla="*/ 209561 w 342900"/>
                <a:gd name="connsiteY6" fmla="*/ 30808 h 342900"/>
                <a:gd name="connsiteX7" fmla="*/ 160031 w 342900"/>
                <a:gd name="connsiteY7" fmla="*/ 116533 h 342900"/>
                <a:gd name="connsiteX8" fmla="*/ 155269 w 342900"/>
                <a:gd name="connsiteY8" fmla="*/ 115580 h 342900"/>
                <a:gd name="connsiteX9" fmla="*/ 69544 w 342900"/>
                <a:gd name="connsiteY9" fmla="*/ 93673 h 342900"/>
                <a:gd name="connsiteX10" fmla="*/ 11 w 342900"/>
                <a:gd name="connsiteY10" fmla="*/ 205115 h 342900"/>
                <a:gd name="connsiteX11" fmla="*/ 134314 w 342900"/>
                <a:gd name="connsiteY11" fmla="*/ 344180 h 342900"/>
                <a:gd name="connsiteX12" fmla="*/ 273379 w 342900"/>
                <a:gd name="connsiteY12" fmla="*/ 208925 h 342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2900" h="342900">
                  <a:moveTo>
                    <a:pt x="273379" y="208925"/>
                  </a:moveTo>
                  <a:cubicBezTo>
                    <a:pt x="277189" y="165110"/>
                    <a:pt x="267664" y="145108"/>
                    <a:pt x="248614" y="128915"/>
                  </a:cubicBezTo>
                  <a:cubicBezTo>
                    <a:pt x="213371" y="105103"/>
                    <a:pt x="200036" y="116533"/>
                    <a:pt x="176224" y="117485"/>
                  </a:cubicBezTo>
                  <a:cubicBezTo>
                    <a:pt x="187654" y="88910"/>
                    <a:pt x="205751" y="58430"/>
                    <a:pt x="220991" y="46048"/>
                  </a:cubicBezTo>
                  <a:cubicBezTo>
                    <a:pt x="242899" y="27950"/>
                    <a:pt x="288619" y="15568"/>
                    <a:pt x="334339" y="28903"/>
                  </a:cubicBezTo>
                  <a:cubicBezTo>
                    <a:pt x="350531" y="32713"/>
                    <a:pt x="361961" y="15568"/>
                    <a:pt x="334339" y="4138"/>
                  </a:cubicBezTo>
                  <a:cubicBezTo>
                    <a:pt x="295286" y="-7292"/>
                    <a:pt x="239089" y="6043"/>
                    <a:pt x="209561" y="30808"/>
                  </a:cubicBezTo>
                  <a:cubicBezTo>
                    <a:pt x="186701" y="48905"/>
                    <a:pt x="169556" y="81290"/>
                    <a:pt x="160031" y="116533"/>
                  </a:cubicBezTo>
                  <a:cubicBezTo>
                    <a:pt x="158126" y="116533"/>
                    <a:pt x="157174" y="115580"/>
                    <a:pt x="155269" y="115580"/>
                  </a:cubicBezTo>
                  <a:cubicBezTo>
                    <a:pt x="116216" y="106055"/>
                    <a:pt x="125741" y="74623"/>
                    <a:pt x="69544" y="93673"/>
                  </a:cubicBezTo>
                  <a:cubicBezTo>
                    <a:pt x="22871" y="115580"/>
                    <a:pt x="964" y="157490"/>
                    <a:pt x="11" y="205115"/>
                  </a:cubicBezTo>
                  <a:cubicBezTo>
                    <a:pt x="-941" y="280363"/>
                    <a:pt x="59066" y="342275"/>
                    <a:pt x="134314" y="344180"/>
                  </a:cubicBezTo>
                  <a:cubicBezTo>
                    <a:pt x="210514" y="345133"/>
                    <a:pt x="267664" y="289888"/>
                    <a:pt x="273379" y="208925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9FFE9C7F-94B8-42A6-AFAD-4DA7890553E8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6" t="7299" r="18978" b="24331"/>
          <a:stretch/>
        </p:blipFill>
        <p:spPr bwMode="auto">
          <a:xfrm>
            <a:off x="497921" y="1951941"/>
            <a:ext cx="7149465" cy="347599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265416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/>
              <a:t>ตัวอย่างโค๊ด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7639A8-6938-44E7-B741-304A57BBFB57}"/>
              </a:ext>
            </a:extLst>
          </p:cNvPr>
          <p:cNvPicPr/>
          <p:nvPr/>
        </p:nvPicPr>
        <p:blipFill rotWithShape="1">
          <a:blip r:embed="rId2"/>
          <a:srcRect t="5413" r="17949" b="23647"/>
          <a:stretch/>
        </p:blipFill>
        <p:spPr bwMode="auto">
          <a:xfrm>
            <a:off x="3705497" y="1722214"/>
            <a:ext cx="7695141" cy="412739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" name="Graphic 2">
            <a:extLst>
              <a:ext uri="{FF2B5EF4-FFF2-40B4-BE49-F238E27FC236}">
                <a16:creationId xmlns:a16="http://schemas.microsoft.com/office/drawing/2014/main" id="{158889AF-DC32-49A0-9A6E-B2ADE29EC8DE}"/>
              </a:ext>
            </a:extLst>
          </p:cNvPr>
          <p:cNvGrpSpPr/>
          <p:nvPr/>
        </p:nvGrpSpPr>
        <p:grpSpPr>
          <a:xfrm rot="2378551">
            <a:off x="376163" y="4251347"/>
            <a:ext cx="2478620" cy="2989312"/>
            <a:chOff x="8225514" y="914682"/>
            <a:chExt cx="777751" cy="1279128"/>
          </a:xfrm>
          <a:solidFill>
            <a:schemeClr val="accent3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378D612-F7B9-42E4-B238-A9DED054FB83}"/>
                </a:ext>
              </a:extLst>
            </p:cNvPr>
            <p:cNvSpPr/>
            <p:nvPr/>
          </p:nvSpPr>
          <p:spPr>
            <a:xfrm>
              <a:off x="8267148" y="1217493"/>
              <a:ext cx="229073" cy="916290"/>
            </a:xfrm>
            <a:custGeom>
              <a:avLst/>
              <a:gdLst>
                <a:gd name="connsiteX0" fmla="*/ 78587 w 229072"/>
                <a:gd name="connsiteY0" fmla="*/ 318361 h 916290"/>
                <a:gd name="connsiteX1" fmla="*/ 112363 w 229072"/>
                <a:gd name="connsiteY1" fmla="*/ 329731 h 916290"/>
                <a:gd name="connsiteX2" fmla="*/ 144132 w 229072"/>
                <a:gd name="connsiteY2" fmla="*/ 349796 h 916290"/>
                <a:gd name="connsiteX3" fmla="*/ 158010 w 229072"/>
                <a:gd name="connsiteY3" fmla="*/ 372703 h 916290"/>
                <a:gd name="connsiteX4" fmla="*/ 145637 w 229072"/>
                <a:gd name="connsiteY4" fmla="*/ 332741 h 916290"/>
                <a:gd name="connsiteX5" fmla="*/ 141958 w 229072"/>
                <a:gd name="connsiteY5" fmla="*/ 331904 h 916290"/>
                <a:gd name="connsiteX6" fmla="*/ 99655 w 229072"/>
                <a:gd name="connsiteY6" fmla="*/ 320534 h 916290"/>
                <a:gd name="connsiteX7" fmla="*/ 65879 w 229072"/>
                <a:gd name="connsiteY7" fmla="*/ 290437 h 916290"/>
                <a:gd name="connsiteX8" fmla="*/ 58188 w 229072"/>
                <a:gd name="connsiteY8" fmla="*/ 256327 h 916290"/>
                <a:gd name="connsiteX9" fmla="*/ 94137 w 229072"/>
                <a:gd name="connsiteY9" fmla="*/ 267697 h 916290"/>
                <a:gd name="connsiteX10" fmla="*/ 124067 w 229072"/>
                <a:gd name="connsiteY10" fmla="*/ 286926 h 916290"/>
                <a:gd name="connsiteX11" fmla="*/ 138781 w 229072"/>
                <a:gd name="connsiteY11" fmla="*/ 311171 h 916290"/>
                <a:gd name="connsiteX12" fmla="*/ 137778 w 229072"/>
                <a:gd name="connsiteY12" fmla="*/ 306656 h 916290"/>
                <a:gd name="connsiteX13" fmla="*/ 130421 w 229072"/>
                <a:gd name="connsiteY13" fmla="*/ 282411 h 916290"/>
                <a:gd name="connsiteX14" fmla="*/ 116877 w 229072"/>
                <a:gd name="connsiteY14" fmla="*/ 268366 h 916290"/>
                <a:gd name="connsiteX15" fmla="*/ 81931 w 229072"/>
                <a:gd name="connsiteY15" fmla="*/ 259839 h 916290"/>
                <a:gd name="connsiteX16" fmla="*/ 46483 w 229072"/>
                <a:gd name="connsiteY16" fmla="*/ 227902 h 916290"/>
                <a:gd name="connsiteX17" fmla="*/ 39628 w 229072"/>
                <a:gd name="connsiteY17" fmla="*/ 198808 h 916290"/>
                <a:gd name="connsiteX18" fmla="*/ 39628 w 229072"/>
                <a:gd name="connsiteY18" fmla="*/ 194126 h 916290"/>
                <a:gd name="connsiteX19" fmla="*/ 71732 w 229072"/>
                <a:gd name="connsiteY19" fmla="*/ 206165 h 916290"/>
                <a:gd name="connsiteX20" fmla="*/ 108015 w 229072"/>
                <a:gd name="connsiteY20" fmla="*/ 229909 h 916290"/>
                <a:gd name="connsiteX21" fmla="*/ 118716 w 229072"/>
                <a:gd name="connsiteY21" fmla="*/ 246295 h 916290"/>
                <a:gd name="connsiteX22" fmla="*/ 108015 w 229072"/>
                <a:gd name="connsiteY22" fmla="*/ 213355 h 916290"/>
                <a:gd name="connsiteX23" fmla="*/ 104671 w 229072"/>
                <a:gd name="connsiteY23" fmla="*/ 210847 h 916290"/>
                <a:gd name="connsiteX24" fmla="*/ 66883 w 229072"/>
                <a:gd name="connsiteY24" fmla="*/ 200146 h 916290"/>
                <a:gd name="connsiteX25" fmla="*/ 25583 w 229072"/>
                <a:gd name="connsiteY25" fmla="*/ 162357 h 916290"/>
                <a:gd name="connsiteX26" fmla="*/ 20399 w 229072"/>
                <a:gd name="connsiteY26" fmla="*/ 139283 h 916290"/>
                <a:gd name="connsiteX27" fmla="*/ 19730 w 229072"/>
                <a:gd name="connsiteY27" fmla="*/ 132762 h 916290"/>
                <a:gd name="connsiteX28" fmla="*/ 49326 w 229072"/>
                <a:gd name="connsiteY28" fmla="*/ 144801 h 916290"/>
                <a:gd name="connsiteX29" fmla="*/ 88787 w 229072"/>
                <a:gd name="connsiteY29" fmla="*/ 169380 h 916290"/>
                <a:gd name="connsiteX30" fmla="*/ 98986 w 229072"/>
                <a:gd name="connsiteY30" fmla="*/ 185766 h 916290"/>
                <a:gd name="connsiteX31" fmla="*/ 88954 w 229072"/>
                <a:gd name="connsiteY31" fmla="*/ 156171 h 916290"/>
                <a:gd name="connsiteX32" fmla="*/ 83938 w 229072"/>
                <a:gd name="connsiteY32" fmla="*/ 152325 h 916290"/>
                <a:gd name="connsiteX33" fmla="*/ 52336 w 229072"/>
                <a:gd name="connsiteY33" fmla="*/ 139784 h 916290"/>
                <a:gd name="connsiteX34" fmla="*/ 5685 w 229072"/>
                <a:gd name="connsiteY34" fmla="*/ 98986 h 916290"/>
                <a:gd name="connsiteX35" fmla="*/ 0 w 229072"/>
                <a:gd name="connsiteY35" fmla="*/ 74574 h 916290"/>
                <a:gd name="connsiteX36" fmla="*/ 30432 w 229072"/>
                <a:gd name="connsiteY36" fmla="*/ 84272 h 916290"/>
                <a:gd name="connsiteX37" fmla="*/ 76580 w 229072"/>
                <a:gd name="connsiteY37" fmla="*/ 124736 h 916290"/>
                <a:gd name="connsiteX38" fmla="*/ 80259 w 229072"/>
                <a:gd name="connsiteY38" fmla="*/ 129752 h 916290"/>
                <a:gd name="connsiteX39" fmla="*/ 70059 w 229072"/>
                <a:gd name="connsiteY39" fmla="*/ 100658 h 916290"/>
                <a:gd name="connsiteX40" fmla="*/ 67050 w 229072"/>
                <a:gd name="connsiteY40" fmla="*/ 97481 h 916290"/>
                <a:gd name="connsiteX41" fmla="*/ 61030 w 229072"/>
                <a:gd name="connsiteY41" fmla="*/ 93301 h 916290"/>
                <a:gd name="connsiteX42" fmla="*/ 32940 w 229072"/>
                <a:gd name="connsiteY42" fmla="*/ 25081 h 916290"/>
                <a:gd name="connsiteX43" fmla="*/ 38290 w 229072"/>
                <a:gd name="connsiteY43" fmla="*/ 0 h 916290"/>
                <a:gd name="connsiteX44" fmla="*/ 68220 w 229072"/>
                <a:gd name="connsiteY44" fmla="*/ 23074 h 916290"/>
                <a:gd name="connsiteX45" fmla="*/ 81597 w 229072"/>
                <a:gd name="connsiteY45" fmla="*/ 72902 h 916290"/>
                <a:gd name="connsiteX46" fmla="*/ 74908 w 229072"/>
                <a:gd name="connsiteY46" fmla="*/ 96144 h 916290"/>
                <a:gd name="connsiteX47" fmla="*/ 74741 w 229072"/>
                <a:gd name="connsiteY47" fmla="*/ 107346 h 916290"/>
                <a:gd name="connsiteX48" fmla="*/ 191786 w 229072"/>
                <a:gd name="connsiteY48" fmla="*/ 485901 h 916290"/>
                <a:gd name="connsiteX49" fmla="*/ 223555 w 229072"/>
                <a:gd name="connsiteY49" fmla="*/ 641403 h 916290"/>
                <a:gd name="connsiteX50" fmla="*/ 229407 w 229072"/>
                <a:gd name="connsiteY50" fmla="*/ 819143 h 916290"/>
                <a:gd name="connsiteX51" fmla="*/ 229073 w 229072"/>
                <a:gd name="connsiteY51" fmla="*/ 847903 h 916290"/>
                <a:gd name="connsiteX52" fmla="*/ 221548 w 229072"/>
                <a:gd name="connsiteY52" fmla="*/ 910271 h 916290"/>
                <a:gd name="connsiteX53" fmla="*/ 220712 w 229072"/>
                <a:gd name="connsiteY53" fmla="*/ 912946 h 916290"/>
                <a:gd name="connsiteX54" fmla="*/ 217535 w 229072"/>
                <a:gd name="connsiteY54" fmla="*/ 916792 h 916290"/>
                <a:gd name="connsiteX55" fmla="*/ 201818 w 229072"/>
                <a:gd name="connsiteY55" fmla="*/ 713804 h 916290"/>
                <a:gd name="connsiteX56" fmla="*/ 212018 w 229072"/>
                <a:gd name="connsiteY56" fmla="*/ 745740 h 916290"/>
                <a:gd name="connsiteX57" fmla="*/ 220378 w 229072"/>
                <a:gd name="connsiteY57" fmla="*/ 778512 h 916290"/>
                <a:gd name="connsiteX58" fmla="*/ 226732 w 229072"/>
                <a:gd name="connsiteY58" fmla="*/ 812121 h 916290"/>
                <a:gd name="connsiteX59" fmla="*/ 228404 w 229072"/>
                <a:gd name="connsiteY59" fmla="*/ 812121 h 916290"/>
                <a:gd name="connsiteX60" fmla="*/ 228404 w 229072"/>
                <a:gd name="connsiteY60" fmla="*/ 762293 h 916290"/>
                <a:gd name="connsiteX61" fmla="*/ 191117 w 229072"/>
                <a:gd name="connsiteY61" fmla="*/ 491921 h 916290"/>
                <a:gd name="connsiteX62" fmla="*/ 183593 w 229072"/>
                <a:gd name="connsiteY62" fmla="*/ 464165 h 916290"/>
                <a:gd name="connsiteX63" fmla="*/ 177908 w 229072"/>
                <a:gd name="connsiteY63" fmla="*/ 457476 h 916290"/>
                <a:gd name="connsiteX64" fmla="*/ 142460 w 229072"/>
                <a:gd name="connsiteY64" fmla="*/ 446775 h 916290"/>
                <a:gd name="connsiteX65" fmla="*/ 102330 w 229072"/>
                <a:gd name="connsiteY65" fmla="*/ 408485 h 916290"/>
                <a:gd name="connsiteX66" fmla="*/ 96311 w 229072"/>
                <a:gd name="connsiteY66" fmla="*/ 379391 h 916290"/>
                <a:gd name="connsiteX67" fmla="*/ 102665 w 229072"/>
                <a:gd name="connsiteY67" fmla="*/ 383237 h 916290"/>
                <a:gd name="connsiteX68" fmla="*/ 123064 w 229072"/>
                <a:gd name="connsiteY68" fmla="*/ 390427 h 916290"/>
                <a:gd name="connsiteX69" fmla="*/ 169046 w 229072"/>
                <a:gd name="connsiteY69" fmla="*/ 423032 h 916290"/>
                <a:gd name="connsiteX70" fmla="*/ 174396 w 229072"/>
                <a:gd name="connsiteY70" fmla="*/ 431894 h 916290"/>
                <a:gd name="connsiteX71" fmla="*/ 174062 w 229072"/>
                <a:gd name="connsiteY71" fmla="*/ 428717 h 916290"/>
                <a:gd name="connsiteX72" fmla="*/ 166705 w 229072"/>
                <a:gd name="connsiteY72" fmla="*/ 402131 h 916290"/>
                <a:gd name="connsiteX73" fmla="*/ 158177 w 229072"/>
                <a:gd name="connsiteY73" fmla="*/ 392768 h 916290"/>
                <a:gd name="connsiteX74" fmla="*/ 123398 w 229072"/>
                <a:gd name="connsiteY74" fmla="*/ 383738 h 916290"/>
                <a:gd name="connsiteX75" fmla="*/ 84105 w 229072"/>
                <a:gd name="connsiteY75" fmla="*/ 348792 h 916290"/>
                <a:gd name="connsiteX76" fmla="*/ 77082 w 229072"/>
                <a:gd name="connsiteY76" fmla="*/ 319364 h 916290"/>
                <a:gd name="connsiteX77" fmla="*/ 78587 w 229072"/>
                <a:gd name="connsiteY77" fmla="*/ 318361 h 91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29072" h="916290">
                  <a:moveTo>
                    <a:pt x="78587" y="318361"/>
                  </a:moveTo>
                  <a:cubicBezTo>
                    <a:pt x="88619" y="325885"/>
                    <a:pt x="100157" y="328226"/>
                    <a:pt x="112363" y="329731"/>
                  </a:cubicBezTo>
                  <a:cubicBezTo>
                    <a:pt x="125906" y="331403"/>
                    <a:pt x="136775" y="338258"/>
                    <a:pt x="144132" y="349796"/>
                  </a:cubicBezTo>
                  <a:cubicBezTo>
                    <a:pt x="148646" y="356818"/>
                    <a:pt x="152827" y="364175"/>
                    <a:pt x="158010" y="372703"/>
                  </a:cubicBezTo>
                  <a:cubicBezTo>
                    <a:pt x="153663" y="358490"/>
                    <a:pt x="149817" y="345615"/>
                    <a:pt x="145637" y="332741"/>
                  </a:cubicBezTo>
                  <a:cubicBezTo>
                    <a:pt x="145470" y="332072"/>
                    <a:pt x="143296" y="332239"/>
                    <a:pt x="141958" y="331904"/>
                  </a:cubicBezTo>
                  <a:cubicBezTo>
                    <a:pt x="127913" y="328059"/>
                    <a:pt x="113868" y="323711"/>
                    <a:pt x="99655" y="320534"/>
                  </a:cubicBezTo>
                  <a:cubicBezTo>
                    <a:pt x="82433" y="316856"/>
                    <a:pt x="70728" y="307325"/>
                    <a:pt x="65879" y="290437"/>
                  </a:cubicBezTo>
                  <a:cubicBezTo>
                    <a:pt x="62702" y="279402"/>
                    <a:pt x="60194" y="268032"/>
                    <a:pt x="58188" y="256327"/>
                  </a:cubicBezTo>
                  <a:cubicBezTo>
                    <a:pt x="69223" y="264186"/>
                    <a:pt x="81597" y="265858"/>
                    <a:pt x="94137" y="267697"/>
                  </a:cubicBezTo>
                  <a:cubicBezTo>
                    <a:pt x="106845" y="269537"/>
                    <a:pt x="117044" y="276058"/>
                    <a:pt x="124067" y="286926"/>
                  </a:cubicBezTo>
                  <a:cubicBezTo>
                    <a:pt x="129083" y="294617"/>
                    <a:pt x="133598" y="302643"/>
                    <a:pt x="138781" y="311171"/>
                  </a:cubicBezTo>
                  <a:cubicBezTo>
                    <a:pt x="138280" y="309164"/>
                    <a:pt x="138112" y="307994"/>
                    <a:pt x="137778" y="306656"/>
                  </a:cubicBezTo>
                  <a:cubicBezTo>
                    <a:pt x="135270" y="298630"/>
                    <a:pt x="132093" y="290605"/>
                    <a:pt x="130421" y="282411"/>
                  </a:cubicBezTo>
                  <a:cubicBezTo>
                    <a:pt x="128749" y="274385"/>
                    <a:pt x="124401" y="270205"/>
                    <a:pt x="116877" y="268366"/>
                  </a:cubicBezTo>
                  <a:cubicBezTo>
                    <a:pt x="105173" y="265524"/>
                    <a:pt x="93636" y="262012"/>
                    <a:pt x="81931" y="259839"/>
                  </a:cubicBezTo>
                  <a:cubicBezTo>
                    <a:pt x="63371" y="256327"/>
                    <a:pt x="51500" y="245960"/>
                    <a:pt x="46483" y="227902"/>
                  </a:cubicBezTo>
                  <a:cubicBezTo>
                    <a:pt x="43808" y="218371"/>
                    <a:pt x="41802" y="208506"/>
                    <a:pt x="39628" y="198808"/>
                  </a:cubicBezTo>
                  <a:cubicBezTo>
                    <a:pt x="39293" y="197638"/>
                    <a:pt x="39628" y="196300"/>
                    <a:pt x="39628" y="194126"/>
                  </a:cubicBezTo>
                  <a:cubicBezTo>
                    <a:pt x="49326" y="202487"/>
                    <a:pt x="60194" y="204995"/>
                    <a:pt x="71732" y="206165"/>
                  </a:cubicBezTo>
                  <a:cubicBezTo>
                    <a:pt x="87783" y="207837"/>
                    <a:pt x="99822" y="216030"/>
                    <a:pt x="108015" y="229909"/>
                  </a:cubicBezTo>
                  <a:cubicBezTo>
                    <a:pt x="111359" y="235426"/>
                    <a:pt x="114536" y="241111"/>
                    <a:pt x="118716" y="246295"/>
                  </a:cubicBezTo>
                  <a:cubicBezTo>
                    <a:pt x="115205" y="235259"/>
                    <a:pt x="111694" y="224224"/>
                    <a:pt x="108015" y="213355"/>
                  </a:cubicBezTo>
                  <a:cubicBezTo>
                    <a:pt x="107681" y="212352"/>
                    <a:pt x="106009" y="211349"/>
                    <a:pt x="104671" y="210847"/>
                  </a:cubicBezTo>
                  <a:cubicBezTo>
                    <a:pt x="92131" y="207169"/>
                    <a:pt x="79757" y="202152"/>
                    <a:pt x="66883" y="200146"/>
                  </a:cubicBezTo>
                  <a:cubicBezTo>
                    <a:pt x="44310" y="196467"/>
                    <a:pt x="30432" y="184596"/>
                    <a:pt x="25583" y="162357"/>
                  </a:cubicBezTo>
                  <a:cubicBezTo>
                    <a:pt x="23911" y="154666"/>
                    <a:pt x="22071" y="146974"/>
                    <a:pt x="20399" y="139283"/>
                  </a:cubicBezTo>
                  <a:cubicBezTo>
                    <a:pt x="20065" y="137611"/>
                    <a:pt x="20065" y="135771"/>
                    <a:pt x="19730" y="132762"/>
                  </a:cubicBezTo>
                  <a:cubicBezTo>
                    <a:pt x="28927" y="140788"/>
                    <a:pt x="38457" y="143965"/>
                    <a:pt x="49326" y="144801"/>
                  </a:cubicBezTo>
                  <a:cubicBezTo>
                    <a:pt x="66548" y="146306"/>
                    <a:pt x="79925" y="154164"/>
                    <a:pt x="88787" y="169380"/>
                  </a:cubicBezTo>
                  <a:cubicBezTo>
                    <a:pt x="91963" y="174898"/>
                    <a:pt x="95140" y="180416"/>
                    <a:pt x="98986" y="185766"/>
                  </a:cubicBezTo>
                  <a:cubicBezTo>
                    <a:pt x="95642" y="175901"/>
                    <a:pt x="92632" y="165869"/>
                    <a:pt x="88954" y="156171"/>
                  </a:cubicBezTo>
                  <a:cubicBezTo>
                    <a:pt x="88285" y="154499"/>
                    <a:pt x="85610" y="153663"/>
                    <a:pt x="83938" y="152325"/>
                  </a:cubicBezTo>
                  <a:cubicBezTo>
                    <a:pt x="74407" y="145469"/>
                    <a:pt x="64040" y="141122"/>
                    <a:pt x="52336" y="139784"/>
                  </a:cubicBezTo>
                  <a:cubicBezTo>
                    <a:pt x="27589" y="136942"/>
                    <a:pt x="11872" y="123398"/>
                    <a:pt x="5685" y="98986"/>
                  </a:cubicBezTo>
                  <a:cubicBezTo>
                    <a:pt x="3679" y="90626"/>
                    <a:pt x="1839" y="82265"/>
                    <a:pt x="0" y="74574"/>
                  </a:cubicBezTo>
                  <a:cubicBezTo>
                    <a:pt x="10200" y="77918"/>
                    <a:pt x="20232" y="81095"/>
                    <a:pt x="30432" y="84272"/>
                  </a:cubicBezTo>
                  <a:cubicBezTo>
                    <a:pt x="51834" y="90960"/>
                    <a:pt x="66381" y="105340"/>
                    <a:pt x="76580" y="124736"/>
                  </a:cubicBezTo>
                  <a:cubicBezTo>
                    <a:pt x="77584" y="126575"/>
                    <a:pt x="78420" y="128247"/>
                    <a:pt x="80259" y="129752"/>
                  </a:cubicBezTo>
                  <a:cubicBezTo>
                    <a:pt x="76915" y="120054"/>
                    <a:pt x="73571" y="110356"/>
                    <a:pt x="70059" y="100658"/>
                  </a:cubicBezTo>
                  <a:cubicBezTo>
                    <a:pt x="69558" y="99488"/>
                    <a:pt x="68220" y="98485"/>
                    <a:pt x="67050" y="97481"/>
                  </a:cubicBezTo>
                  <a:cubicBezTo>
                    <a:pt x="65043" y="95976"/>
                    <a:pt x="63037" y="94639"/>
                    <a:pt x="61030" y="93301"/>
                  </a:cubicBezTo>
                  <a:cubicBezTo>
                    <a:pt x="36618" y="76748"/>
                    <a:pt x="26920" y="54175"/>
                    <a:pt x="32940" y="25081"/>
                  </a:cubicBezTo>
                  <a:cubicBezTo>
                    <a:pt x="34612" y="16888"/>
                    <a:pt x="36451" y="8695"/>
                    <a:pt x="38290" y="0"/>
                  </a:cubicBezTo>
                  <a:cubicBezTo>
                    <a:pt x="49995" y="6521"/>
                    <a:pt x="59693" y="13878"/>
                    <a:pt x="68220" y="23074"/>
                  </a:cubicBezTo>
                  <a:cubicBezTo>
                    <a:pt x="81597" y="37454"/>
                    <a:pt x="86446" y="53840"/>
                    <a:pt x="81597" y="72902"/>
                  </a:cubicBezTo>
                  <a:cubicBezTo>
                    <a:pt x="79590" y="80761"/>
                    <a:pt x="77584" y="88619"/>
                    <a:pt x="74908" y="96144"/>
                  </a:cubicBezTo>
                  <a:cubicBezTo>
                    <a:pt x="73571" y="100157"/>
                    <a:pt x="73404" y="103333"/>
                    <a:pt x="74741" y="107346"/>
                  </a:cubicBezTo>
                  <a:cubicBezTo>
                    <a:pt x="117546" y="232417"/>
                    <a:pt x="158344" y="357989"/>
                    <a:pt x="191786" y="485901"/>
                  </a:cubicBezTo>
                  <a:cubicBezTo>
                    <a:pt x="205162" y="537067"/>
                    <a:pt x="217201" y="588733"/>
                    <a:pt x="223555" y="641403"/>
                  </a:cubicBezTo>
                  <a:cubicBezTo>
                    <a:pt x="230578" y="700427"/>
                    <a:pt x="232082" y="759785"/>
                    <a:pt x="229407" y="819143"/>
                  </a:cubicBezTo>
                  <a:cubicBezTo>
                    <a:pt x="228905" y="828674"/>
                    <a:pt x="228905" y="838372"/>
                    <a:pt x="229073" y="847903"/>
                  </a:cubicBezTo>
                  <a:cubicBezTo>
                    <a:pt x="229574" y="869138"/>
                    <a:pt x="227401" y="889872"/>
                    <a:pt x="221548" y="910271"/>
                  </a:cubicBezTo>
                  <a:cubicBezTo>
                    <a:pt x="221214" y="911107"/>
                    <a:pt x="221214" y="912110"/>
                    <a:pt x="220712" y="912946"/>
                  </a:cubicBezTo>
                  <a:cubicBezTo>
                    <a:pt x="219876" y="914284"/>
                    <a:pt x="219040" y="915622"/>
                    <a:pt x="217535" y="916792"/>
                  </a:cubicBezTo>
                  <a:cubicBezTo>
                    <a:pt x="219207" y="848572"/>
                    <a:pt x="213690" y="781020"/>
                    <a:pt x="201818" y="713804"/>
                  </a:cubicBezTo>
                  <a:cubicBezTo>
                    <a:pt x="205162" y="724505"/>
                    <a:pt x="208841" y="735039"/>
                    <a:pt x="212018" y="745740"/>
                  </a:cubicBezTo>
                  <a:cubicBezTo>
                    <a:pt x="215195" y="756608"/>
                    <a:pt x="218037" y="767477"/>
                    <a:pt x="220378" y="778512"/>
                  </a:cubicBezTo>
                  <a:cubicBezTo>
                    <a:pt x="222886" y="789548"/>
                    <a:pt x="224725" y="800918"/>
                    <a:pt x="226732" y="812121"/>
                  </a:cubicBezTo>
                  <a:cubicBezTo>
                    <a:pt x="227233" y="812121"/>
                    <a:pt x="227902" y="812121"/>
                    <a:pt x="228404" y="812121"/>
                  </a:cubicBezTo>
                  <a:cubicBezTo>
                    <a:pt x="228404" y="795567"/>
                    <a:pt x="228404" y="778847"/>
                    <a:pt x="228404" y="762293"/>
                  </a:cubicBezTo>
                  <a:cubicBezTo>
                    <a:pt x="228905" y="670330"/>
                    <a:pt x="215195" y="580373"/>
                    <a:pt x="191117" y="491921"/>
                  </a:cubicBezTo>
                  <a:cubicBezTo>
                    <a:pt x="188609" y="482725"/>
                    <a:pt x="186435" y="473361"/>
                    <a:pt x="183593" y="464165"/>
                  </a:cubicBezTo>
                  <a:cubicBezTo>
                    <a:pt x="182757" y="461489"/>
                    <a:pt x="180416" y="458312"/>
                    <a:pt x="177908" y="457476"/>
                  </a:cubicBezTo>
                  <a:cubicBezTo>
                    <a:pt x="166203" y="453463"/>
                    <a:pt x="154499" y="448949"/>
                    <a:pt x="142460" y="446775"/>
                  </a:cubicBezTo>
                  <a:cubicBezTo>
                    <a:pt x="120221" y="442762"/>
                    <a:pt x="106845" y="430556"/>
                    <a:pt x="102330" y="408485"/>
                  </a:cubicBezTo>
                  <a:cubicBezTo>
                    <a:pt x="100491" y="399121"/>
                    <a:pt x="98485" y="389758"/>
                    <a:pt x="96311" y="379391"/>
                  </a:cubicBezTo>
                  <a:cubicBezTo>
                    <a:pt x="99153" y="381063"/>
                    <a:pt x="100825" y="382401"/>
                    <a:pt x="102665" y="383237"/>
                  </a:cubicBezTo>
                  <a:cubicBezTo>
                    <a:pt x="109353" y="385912"/>
                    <a:pt x="116041" y="389758"/>
                    <a:pt x="123064" y="390427"/>
                  </a:cubicBezTo>
                  <a:cubicBezTo>
                    <a:pt x="144801" y="392600"/>
                    <a:pt x="159682" y="403636"/>
                    <a:pt x="169046" y="423032"/>
                  </a:cubicBezTo>
                  <a:cubicBezTo>
                    <a:pt x="170550" y="426042"/>
                    <a:pt x="172055" y="429051"/>
                    <a:pt x="174396" y="431894"/>
                  </a:cubicBezTo>
                  <a:cubicBezTo>
                    <a:pt x="174229" y="430891"/>
                    <a:pt x="174229" y="429720"/>
                    <a:pt x="174062" y="428717"/>
                  </a:cubicBezTo>
                  <a:cubicBezTo>
                    <a:pt x="171554" y="419855"/>
                    <a:pt x="168711" y="411160"/>
                    <a:pt x="166705" y="402131"/>
                  </a:cubicBezTo>
                  <a:cubicBezTo>
                    <a:pt x="165534" y="397115"/>
                    <a:pt x="163026" y="394105"/>
                    <a:pt x="158177" y="392768"/>
                  </a:cubicBezTo>
                  <a:cubicBezTo>
                    <a:pt x="146640" y="389591"/>
                    <a:pt x="135103" y="385745"/>
                    <a:pt x="123398" y="383738"/>
                  </a:cubicBezTo>
                  <a:cubicBezTo>
                    <a:pt x="102497" y="380227"/>
                    <a:pt x="89121" y="369359"/>
                    <a:pt x="84105" y="348792"/>
                  </a:cubicBezTo>
                  <a:cubicBezTo>
                    <a:pt x="81764" y="338927"/>
                    <a:pt x="79423" y="329229"/>
                    <a:pt x="77082" y="319364"/>
                  </a:cubicBezTo>
                  <a:cubicBezTo>
                    <a:pt x="77584" y="318862"/>
                    <a:pt x="78085" y="318695"/>
                    <a:pt x="78587" y="318361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7FAE9B1-0F25-40FC-B3F5-271BBBE3F389}"/>
                </a:ext>
              </a:extLst>
            </p:cNvPr>
            <p:cNvSpPr/>
            <p:nvPr/>
          </p:nvSpPr>
          <p:spPr>
            <a:xfrm>
              <a:off x="8490034" y="914682"/>
              <a:ext cx="178911" cy="1279128"/>
            </a:xfrm>
            <a:custGeom>
              <a:avLst/>
              <a:gdLst>
                <a:gd name="connsiteX0" fmla="*/ 89957 w 178910"/>
                <a:gd name="connsiteY0" fmla="*/ 939699 h 1279127"/>
                <a:gd name="connsiteX1" fmla="*/ 89790 w 178910"/>
                <a:gd name="connsiteY1" fmla="*/ 989025 h 1279127"/>
                <a:gd name="connsiteX2" fmla="*/ 87951 w 178910"/>
                <a:gd name="connsiteY2" fmla="*/ 1038685 h 1279127"/>
                <a:gd name="connsiteX3" fmla="*/ 91127 w 178910"/>
                <a:gd name="connsiteY3" fmla="*/ 1027650 h 1279127"/>
                <a:gd name="connsiteX4" fmla="*/ 133096 w 178910"/>
                <a:gd name="connsiteY4" fmla="*/ 783863 h 1279127"/>
                <a:gd name="connsiteX5" fmla="*/ 143129 w 178910"/>
                <a:gd name="connsiteY5" fmla="*/ 578367 h 1279127"/>
                <a:gd name="connsiteX6" fmla="*/ 143129 w 178910"/>
                <a:gd name="connsiteY6" fmla="*/ 568836 h 1279127"/>
                <a:gd name="connsiteX7" fmla="*/ 141624 w 178910"/>
                <a:gd name="connsiteY7" fmla="*/ 573852 h 1279127"/>
                <a:gd name="connsiteX8" fmla="*/ 128749 w 178910"/>
                <a:gd name="connsiteY8" fmla="*/ 563151 h 1279127"/>
                <a:gd name="connsiteX9" fmla="*/ 95475 w 178910"/>
                <a:gd name="connsiteY9" fmla="*/ 543086 h 1279127"/>
                <a:gd name="connsiteX10" fmla="*/ 55847 w 178910"/>
                <a:gd name="connsiteY10" fmla="*/ 471522 h 1279127"/>
                <a:gd name="connsiteX11" fmla="*/ 59191 w 178910"/>
                <a:gd name="connsiteY11" fmla="*/ 435405 h 1279127"/>
                <a:gd name="connsiteX12" fmla="*/ 61866 w 178910"/>
                <a:gd name="connsiteY12" fmla="*/ 437579 h 1279127"/>
                <a:gd name="connsiteX13" fmla="*/ 96144 w 178910"/>
                <a:gd name="connsiteY13" fmla="*/ 463161 h 1279127"/>
                <a:gd name="connsiteX14" fmla="*/ 131257 w 178910"/>
                <a:gd name="connsiteY14" fmla="*/ 497104 h 1279127"/>
                <a:gd name="connsiteX15" fmla="*/ 139617 w 178910"/>
                <a:gd name="connsiteY15" fmla="*/ 527369 h 1279127"/>
                <a:gd name="connsiteX16" fmla="*/ 143296 w 178910"/>
                <a:gd name="connsiteY16" fmla="*/ 551446 h 1279127"/>
                <a:gd name="connsiteX17" fmla="*/ 143797 w 178910"/>
                <a:gd name="connsiteY17" fmla="*/ 546932 h 1279127"/>
                <a:gd name="connsiteX18" fmla="*/ 143965 w 178910"/>
                <a:gd name="connsiteY18" fmla="*/ 292778 h 1279127"/>
                <a:gd name="connsiteX19" fmla="*/ 141791 w 178910"/>
                <a:gd name="connsiteY19" fmla="*/ 152492 h 1279127"/>
                <a:gd name="connsiteX20" fmla="*/ 136775 w 178910"/>
                <a:gd name="connsiteY20" fmla="*/ 138112 h 1279127"/>
                <a:gd name="connsiteX21" fmla="*/ 116877 w 178910"/>
                <a:gd name="connsiteY21" fmla="*/ 106176 h 1279127"/>
                <a:gd name="connsiteX22" fmla="*/ 113199 w 178910"/>
                <a:gd name="connsiteY22" fmla="*/ 56349 h 1279127"/>
                <a:gd name="connsiteX23" fmla="*/ 139784 w 178910"/>
                <a:gd name="connsiteY23" fmla="*/ 2508 h 1279127"/>
                <a:gd name="connsiteX24" fmla="*/ 141122 w 178910"/>
                <a:gd name="connsiteY24" fmla="*/ 0 h 1279127"/>
                <a:gd name="connsiteX25" fmla="*/ 147142 w 178910"/>
                <a:gd name="connsiteY25" fmla="*/ 6521 h 1279127"/>
                <a:gd name="connsiteX26" fmla="*/ 176570 w 178910"/>
                <a:gd name="connsiteY26" fmla="*/ 57853 h 1279127"/>
                <a:gd name="connsiteX27" fmla="*/ 174229 w 178910"/>
                <a:gd name="connsiteY27" fmla="*/ 101327 h 1279127"/>
                <a:gd name="connsiteX28" fmla="*/ 146807 w 178910"/>
                <a:gd name="connsiteY28" fmla="*/ 145804 h 1279127"/>
                <a:gd name="connsiteX29" fmla="*/ 144299 w 178910"/>
                <a:gd name="connsiteY29" fmla="*/ 152659 h 1279127"/>
                <a:gd name="connsiteX30" fmla="*/ 146473 w 178910"/>
                <a:gd name="connsiteY30" fmla="*/ 521851 h 1279127"/>
                <a:gd name="connsiteX31" fmla="*/ 138447 w 178910"/>
                <a:gd name="connsiteY31" fmla="*/ 745406 h 1279127"/>
                <a:gd name="connsiteX32" fmla="*/ 86446 w 178910"/>
                <a:gd name="connsiteY32" fmla="*/ 1054068 h 1279127"/>
                <a:gd name="connsiteX33" fmla="*/ 77918 w 178910"/>
                <a:gd name="connsiteY33" fmla="*/ 1100050 h 1279127"/>
                <a:gd name="connsiteX34" fmla="*/ 45982 w 178910"/>
                <a:gd name="connsiteY34" fmla="*/ 1189840 h 1279127"/>
                <a:gd name="connsiteX35" fmla="*/ 3511 w 178910"/>
                <a:gd name="connsiteY35" fmla="*/ 1274781 h 1279127"/>
                <a:gd name="connsiteX36" fmla="*/ 0 w 178910"/>
                <a:gd name="connsiteY36" fmla="*/ 1280131 h 1279127"/>
                <a:gd name="connsiteX37" fmla="*/ 89957 w 178910"/>
                <a:gd name="connsiteY37" fmla="*/ 939699 h 1279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78910" h="1279127">
                  <a:moveTo>
                    <a:pt x="89957" y="939699"/>
                  </a:moveTo>
                  <a:cubicBezTo>
                    <a:pt x="89957" y="956086"/>
                    <a:pt x="90291" y="972639"/>
                    <a:pt x="89790" y="989025"/>
                  </a:cubicBezTo>
                  <a:cubicBezTo>
                    <a:pt x="89455" y="1005579"/>
                    <a:pt x="88285" y="1021965"/>
                    <a:pt x="87951" y="1038685"/>
                  </a:cubicBezTo>
                  <a:cubicBezTo>
                    <a:pt x="88954" y="1035007"/>
                    <a:pt x="90124" y="1031328"/>
                    <a:pt x="91127" y="1027650"/>
                  </a:cubicBezTo>
                  <a:cubicBezTo>
                    <a:pt x="113199" y="947725"/>
                    <a:pt x="128080" y="866630"/>
                    <a:pt x="133096" y="783863"/>
                  </a:cubicBezTo>
                  <a:cubicBezTo>
                    <a:pt x="137276" y="715476"/>
                    <a:pt x="139952" y="646921"/>
                    <a:pt x="143129" y="578367"/>
                  </a:cubicBezTo>
                  <a:cubicBezTo>
                    <a:pt x="143296" y="575691"/>
                    <a:pt x="143129" y="573183"/>
                    <a:pt x="143129" y="568836"/>
                  </a:cubicBezTo>
                  <a:cubicBezTo>
                    <a:pt x="142460" y="571344"/>
                    <a:pt x="142125" y="572347"/>
                    <a:pt x="141624" y="573852"/>
                  </a:cubicBezTo>
                  <a:cubicBezTo>
                    <a:pt x="137276" y="570173"/>
                    <a:pt x="133263" y="565993"/>
                    <a:pt x="128749" y="563151"/>
                  </a:cubicBezTo>
                  <a:cubicBezTo>
                    <a:pt x="117880" y="556128"/>
                    <a:pt x="107179" y="548437"/>
                    <a:pt x="95475" y="543086"/>
                  </a:cubicBezTo>
                  <a:cubicBezTo>
                    <a:pt x="64374" y="528706"/>
                    <a:pt x="52336" y="504796"/>
                    <a:pt x="55847" y="471522"/>
                  </a:cubicBezTo>
                  <a:cubicBezTo>
                    <a:pt x="57185" y="459817"/>
                    <a:pt x="58021" y="448113"/>
                    <a:pt x="59191" y="435405"/>
                  </a:cubicBezTo>
                  <a:cubicBezTo>
                    <a:pt x="60696" y="436576"/>
                    <a:pt x="61365" y="437077"/>
                    <a:pt x="61866" y="437579"/>
                  </a:cubicBezTo>
                  <a:cubicBezTo>
                    <a:pt x="71063" y="449116"/>
                    <a:pt x="82433" y="457476"/>
                    <a:pt x="96144" y="463161"/>
                  </a:cubicBezTo>
                  <a:cubicBezTo>
                    <a:pt x="112195" y="469682"/>
                    <a:pt x="125070" y="480384"/>
                    <a:pt x="131257" y="497104"/>
                  </a:cubicBezTo>
                  <a:cubicBezTo>
                    <a:pt x="134935" y="506969"/>
                    <a:pt x="137444" y="517169"/>
                    <a:pt x="139617" y="527369"/>
                  </a:cubicBezTo>
                  <a:cubicBezTo>
                    <a:pt x="141289" y="535227"/>
                    <a:pt x="141791" y="543253"/>
                    <a:pt x="143296" y="551446"/>
                  </a:cubicBezTo>
                  <a:cubicBezTo>
                    <a:pt x="143463" y="549941"/>
                    <a:pt x="143797" y="548437"/>
                    <a:pt x="143797" y="546932"/>
                  </a:cubicBezTo>
                  <a:cubicBezTo>
                    <a:pt x="143965" y="462158"/>
                    <a:pt x="144299" y="377385"/>
                    <a:pt x="143965" y="292778"/>
                  </a:cubicBezTo>
                  <a:cubicBezTo>
                    <a:pt x="143797" y="245960"/>
                    <a:pt x="142460" y="199310"/>
                    <a:pt x="141791" y="152492"/>
                  </a:cubicBezTo>
                  <a:cubicBezTo>
                    <a:pt x="141791" y="146974"/>
                    <a:pt x="139952" y="142794"/>
                    <a:pt x="136775" y="138112"/>
                  </a:cubicBezTo>
                  <a:cubicBezTo>
                    <a:pt x="129585" y="127913"/>
                    <a:pt x="122562" y="117379"/>
                    <a:pt x="116877" y="106176"/>
                  </a:cubicBezTo>
                  <a:cubicBezTo>
                    <a:pt x="108684" y="90291"/>
                    <a:pt x="107848" y="73404"/>
                    <a:pt x="113199" y="56349"/>
                  </a:cubicBezTo>
                  <a:cubicBezTo>
                    <a:pt x="119051" y="36953"/>
                    <a:pt x="128582" y="19229"/>
                    <a:pt x="139784" y="2508"/>
                  </a:cubicBezTo>
                  <a:cubicBezTo>
                    <a:pt x="140119" y="1839"/>
                    <a:pt x="140453" y="1170"/>
                    <a:pt x="141122" y="0"/>
                  </a:cubicBezTo>
                  <a:cubicBezTo>
                    <a:pt x="143630" y="2675"/>
                    <a:pt x="145469" y="4515"/>
                    <a:pt x="147142" y="6521"/>
                  </a:cubicBezTo>
                  <a:cubicBezTo>
                    <a:pt x="160518" y="21570"/>
                    <a:pt x="170550" y="38457"/>
                    <a:pt x="176570" y="57853"/>
                  </a:cubicBezTo>
                  <a:cubicBezTo>
                    <a:pt x="181252" y="72735"/>
                    <a:pt x="180416" y="86947"/>
                    <a:pt x="174229" y="101327"/>
                  </a:cubicBezTo>
                  <a:cubicBezTo>
                    <a:pt x="167206" y="117546"/>
                    <a:pt x="157676" y="131926"/>
                    <a:pt x="146807" y="145804"/>
                  </a:cubicBezTo>
                  <a:cubicBezTo>
                    <a:pt x="145302" y="147643"/>
                    <a:pt x="144132" y="150318"/>
                    <a:pt x="144299" y="152659"/>
                  </a:cubicBezTo>
                  <a:cubicBezTo>
                    <a:pt x="147142" y="275723"/>
                    <a:pt x="149148" y="398787"/>
                    <a:pt x="146473" y="521851"/>
                  </a:cubicBezTo>
                  <a:cubicBezTo>
                    <a:pt x="144968" y="596425"/>
                    <a:pt x="142125" y="670999"/>
                    <a:pt x="138447" y="745406"/>
                  </a:cubicBezTo>
                  <a:cubicBezTo>
                    <a:pt x="133263" y="850244"/>
                    <a:pt x="116376" y="953243"/>
                    <a:pt x="86446" y="1054068"/>
                  </a:cubicBezTo>
                  <a:cubicBezTo>
                    <a:pt x="82098" y="1068950"/>
                    <a:pt x="81095" y="1084667"/>
                    <a:pt x="77918" y="1100050"/>
                  </a:cubicBezTo>
                  <a:cubicBezTo>
                    <a:pt x="71397" y="1131485"/>
                    <a:pt x="63204" y="1162752"/>
                    <a:pt x="45982" y="1189840"/>
                  </a:cubicBezTo>
                  <a:cubicBezTo>
                    <a:pt x="28927" y="1216927"/>
                    <a:pt x="17055" y="1246188"/>
                    <a:pt x="3511" y="1274781"/>
                  </a:cubicBezTo>
                  <a:cubicBezTo>
                    <a:pt x="2675" y="1276620"/>
                    <a:pt x="1505" y="1278626"/>
                    <a:pt x="0" y="1280131"/>
                  </a:cubicBezTo>
                  <a:cubicBezTo>
                    <a:pt x="48323" y="1171280"/>
                    <a:pt x="74407" y="1056911"/>
                    <a:pt x="89957" y="939699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8095666-DC4D-45E2-B9EC-C6C5C922C529}"/>
                </a:ext>
              </a:extLst>
            </p:cNvPr>
            <p:cNvSpPr/>
            <p:nvPr/>
          </p:nvSpPr>
          <p:spPr>
            <a:xfrm>
              <a:off x="8413788" y="1264478"/>
              <a:ext cx="170550" cy="576862"/>
            </a:xfrm>
            <a:custGeom>
              <a:avLst/>
              <a:gdLst>
                <a:gd name="connsiteX0" fmla="*/ 165367 w 170550"/>
                <a:gd name="connsiteY0" fmla="*/ 577363 h 576861"/>
                <a:gd name="connsiteX1" fmla="*/ 161521 w 170550"/>
                <a:gd name="connsiteY1" fmla="*/ 533388 h 576861"/>
                <a:gd name="connsiteX2" fmla="*/ 121392 w 170550"/>
                <a:gd name="connsiteY2" fmla="*/ 341937 h 576861"/>
                <a:gd name="connsiteX3" fmla="*/ 2675 w 170550"/>
                <a:gd name="connsiteY3" fmla="*/ 10868 h 576861"/>
                <a:gd name="connsiteX4" fmla="*/ 0 w 170550"/>
                <a:gd name="connsiteY4" fmla="*/ 0 h 576861"/>
                <a:gd name="connsiteX5" fmla="*/ 28759 w 170550"/>
                <a:gd name="connsiteY5" fmla="*/ 46316 h 576861"/>
                <a:gd name="connsiteX6" fmla="*/ 138280 w 170550"/>
                <a:gd name="connsiteY6" fmla="*/ 279903 h 576861"/>
                <a:gd name="connsiteX7" fmla="*/ 170216 w 170550"/>
                <a:gd name="connsiteY7" fmla="*/ 517838 h 576861"/>
                <a:gd name="connsiteX8" fmla="*/ 166538 w 170550"/>
                <a:gd name="connsiteY8" fmla="*/ 571845 h 576861"/>
                <a:gd name="connsiteX9" fmla="*/ 165367 w 170550"/>
                <a:gd name="connsiteY9" fmla="*/ 577363 h 57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550" h="576861">
                  <a:moveTo>
                    <a:pt x="165367" y="577363"/>
                  </a:moveTo>
                  <a:cubicBezTo>
                    <a:pt x="164029" y="561646"/>
                    <a:pt x="162692" y="547433"/>
                    <a:pt x="161521" y="533388"/>
                  </a:cubicBezTo>
                  <a:cubicBezTo>
                    <a:pt x="155836" y="468010"/>
                    <a:pt x="141122" y="404472"/>
                    <a:pt x="121392" y="341937"/>
                  </a:cubicBezTo>
                  <a:cubicBezTo>
                    <a:pt x="86278" y="229909"/>
                    <a:pt x="45146" y="120221"/>
                    <a:pt x="2675" y="10868"/>
                  </a:cubicBezTo>
                  <a:cubicBezTo>
                    <a:pt x="1338" y="7524"/>
                    <a:pt x="167" y="4013"/>
                    <a:pt x="0" y="0"/>
                  </a:cubicBezTo>
                  <a:cubicBezTo>
                    <a:pt x="9698" y="15383"/>
                    <a:pt x="19563" y="30766"/>
                    <a:pt x="28759" y="46316"/>
                  </a:cubicBezTo>
                  <a:cubicBezTo>
                    <a:pt x="73069" y="120556"/>
                    <a:pt x="110691" y="197805"/>
                    <a:pt x="138280" y="279903"/>
                  </a:cubicBezTo>
                  <a:cubicBezTo>
                    <a:pt x="164364" y="357153"/>
                    <a:pt x="176068" y="436241"/>
                    <a:pt x="170216" y="517838"/>
                  </a:cubicBezTo>
                  <a:cubicBezTo>
                    <a:pt x="168878" y="535896"/>
                    <a:pt x="167875" y="553787"/>
                    <a:pt x="166538" y="571845"/>
                  </a:cubicBezTo>
                  <a:cubicBezTo>
                    <a:pt x="166370" y="573016"/>
                    <a:pt x="165869" y="574521"/>
                    <a:pt x="165367" y="5773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1C73059-27CA-4E19-A995-A7BBA7756030}"/>
                </a:ext>
              </a:extLst>
            </p:cNvPr>
            <p:cNvSpPr/>
            <p:nvPr/>
          </p:nvSpPr>
          <p:spPr>
            <a:xfrm>
              <a:off x="8225514" y="1558928"/>
              <a:ext cx="237433" cy="357821"/>
            </a:xfrm>
            <a:custGeom>
              <a:avLst/>
              <a:gdLst>
                <a:gd name="connsiteX0" fmla="*/ 238603 w 237432"/>
                <a:gd name="connsiteY0" fmla="*/ 358156 h 357821"/>
                <a:gd name="connsiteX1" fmla="*/ 212519 w 237432"/>
                <a:gd name="connsiteY1" fmla="*/ 300302 h 357821"/>
                <a:gd name="connsiteX2" fmla="*/ 135270 w 237432"/>
                <a:gd name="connsiteY2" fmla="*/ 177573 h 357821"/>
                <a:gd name="connsiteX3" fmla="*/ 2341 w 237432"/>
                <a:gd name="connsiteY3" fmla="*/ 4682 h 357821"/>
                <a:gd name="connsiteX4" fmla="*/ 0 w 237432"/>
                <a:gd name="connsiteY4" fmla="*/ 0 h 357821"/>
                <a:gd name="connsiteX5" fmla="*/ 22573 w 237432"/>
                <a:gd name="connsiteY5" fmla="*/ 19062 h 357821"/>
                <a:gd name="connsiteX6" fmla="*/ 135437 w 237432"/>
                <a:gd name="connsiteY6" fmla="*/ 135437 h 357821"/>
                <a:gd name="connsiteX7" fmla="*/ 236430 w 237432"/>
                <a:gd name="connsiteY7" fmla="*/ 347120 h 357821"/>
                <a:gd name="connsiteX8" fmla="*/ 238771 w 237432"/>
                <a:gd name="connsiteY8" fmla="*/ 357989 h 357821"/>
                <a:gd name="connsiteX9" fmla="*/ 238603 w 237432"/>
                <a:gd name="connsiteY9" fmla="*/ 358156 h 357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7432" h="357821">
                  <a:moveTo>
                    <a:pt x="238603" y="358156"/>
                  </a:moveTo>
                  <a:cubicBezTo>
                    <a:pt x="229909" y="338927"/>
                    <a:pt x="221548" y="319364"/>
                    <a:pt x="212519" y="300302"/>
                  </a:cubicBezTo>
                  <a:cubicBezTo>
                    <a:pt x="191953" y="256160"/>
                    <a:pt x="164364" y="216198"/>
                    <a:pt x="135270" y="177573"/>
                  </a:cubicBezTo>
                  <a:cubicBezTo>
                    <a:pt x="91629" y="119552"/>
                    <a:pt x="46818" y="62368"/>
                    <a:pt x="2341" y="4682"/>
                  </a:cubicBezTo>
                  <a:cubicBezTo>
                    <a:pt x="1338" y="3344"/>
                    <a:pt x="334" y="2174"/>
                    <a:pt x="0" y="0"/>
                  </a:cubicBezTo>
                  <a:cubicBezTo>
                    <a:pt x="7524" y="6354"/>
                    <a:pt x="15049" y="12540"/>
                    <a:pt x="22573" y="19062"/>
                  </a:cubicBezTo>
                  <a:cubicBezTo>
                    <a:pt x="63371" y="54676"/>
                    <a:pt x="100993" y="93468"/>
                    <a:pt x="135437" y="135437"/>
                  </a:cubicBezTo>
                  <a:cubicBezTo>
                    <a:pt x="186602" y="197805"/>
                    <a:pt x="220712" y="268032"/>
                    <a:pt x="236430" y="347120"/>
                  </a:cubicBezTo>
                  <a:cubicBezTo>
                    <a:pt x="237099" y="350799"/>
                    <a:pt x="238102" y="354310"/>
                    <a:pt x="238771" y="357989"/>
                  </a:cubicBezTo>
                  <a:cubicBezTo>
                    <a:pt x="238771" y="357989"/>
                    <a:pt x="238771" y="358156"/>
                    <a:pt x="238603" y="35815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425004D-0603-4442-84CF-3CB340C99C49}"/>
                </a:ext>
              </a:extLst>
            </p:cNvPr>
            <p:cNvSpPr/>
            <p:nvPr/>
          </p:nvSpPr>
          <p:spPr>
            <a:xfrm>
              <a:off x="8637762" y="1439208"/>
              <a:ext cx="86947" cy="137109"/>
            </a:xfrm>
            <a:custGeom>
              <a:avLst/>
              <a:gdLst>
                <a:gd name="connsiteX0" fmla="*/ 584 w 86947"/>
                <a:gd name="connsiteY0" fmla="*/ 137945 h 137109"/>
                <a:gd name="connsiteX1" fmla="*/ 3928 w 86947"/>
                <a:gd name="connsiteY1" fmla="*/ 87951 h 137109"/>
                <a:gd name="connsiteX2" fmla="*/ 5433 w 86947"/>
                <a:gd name="connsiteY2" fmla="*/ 81931 h 137109"/>
                <a:gd name="connsiteX3" fmla="*/ 55261 w 86947"/>
                <a:gd name="connsiteY3" fmla="*/ 24078 h 137109"/>
                <a:gd name="connsiteX4" fmla="*/ 80342 w 86947"/>
                <a:gd name="connsiteY4" fmla="*/ 5351 h 137109"/>
                <a:gd name="connsiteX5" fmla="*/ 85358 w 86947"/>
                <a:gd name="connsiteY5" fmla="*/ 0 h 137109"/>
                <a:gd name="connsiteX6" fmla="*/ 87531 w 86947"/>
                <a:gd name="connsiteY6" fmla="*/ 22238 h 137109"/>
                <a:gd name="connsiteX7" fmla="*/ 87197 w 86947"/>
                <a:gd name="connsiteY7" fmla="*/ 61030 h 137109"/>
                <a:gd name="connsiteX8" fmla="*/ 62785 w 86947"/>
                <a:gd name="connsiteY8" fmla="*/ 98485 h 137109"/>
                <a:gd name="connsiteX9" fmla="*/ 51080 w 86947"/>
                <a:gd name="connsiteY9" fmla="*/ 105173 h 137109"/>
                <a:gd name="connsiteX10" fmla="*/ 584 w 86947"/>
                <a:gd name="connsiteY10" fmla="*/ 137945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7" h="137109">
                  <a:moveTo>
                    <a:pt x="584" y="137945"/>
                  </a:moveTo>
                  <a:cubicBezTo>
                    <a:pt x="-921" y="120054"/>
                    <a:pt x="584" y="104002"/>
                    <a:pt x="3928" y="87951"/>
                  </a:cubicBezTo>
                  <a:cubicBezTo>
                    <a:pt x="4430" y="85944"/>
                    <a:pt x="4931" y="83938"/>
                    <a:pt x="5433" y="81931"/>
                  </a:cubicBezTo>
                  <a:cubicBezTo>
                    <a:pt x="10951" y="53004"/>
                    <a:pt x="27504" y="33608"/>
                    <a:pt x="55261" y="24078"/>
                  </a:cubicBezTo>
                  <a:cubicBezTo>
                    <a:pt x="65460" y="20566"/>
                    <a:pt x="73152" y="13042"/>
                    <a:pt x="80342" y="5351"/>
                  </a:cubicBezTo>
                  <a:cubicBezTo>
                    <a:pt x="81679" y="3846"/>
                    <a:pt x="83017" y="2341"/>
                    <a:pt x="85358" y="0"/>
                  </a:cubicBezTo>
                  <a:cubicBezTo>
                    <a:pt x="86194" y="8193"/>
                    <a:pt x="87364" y="15216"/>
                    <a:pt x="87531" y="22238"/>
                  </a:cubicBezTo>
                  <a:cubicBezTo>
                    <a:pt x="87866" y="35113"/>
                    <a:pt x="88367" y="48155"/>
                    <a:pt x="87197" y="61030"/>
                  </a:cubicBezTo>
                  <a:cubicBezTo>
                    <a:pt x="85692" y="77249"/>
                    <a:pt x="76663" y="89623"/>
                    <a:pt x="62785" y="98485"/>
                  </a:cubicBezTo>
                  <a:cubicBezTo>
                    <a:pt x="58939" y="100825"/>
                    <a:pt x="55093" y="103166"/>
                    <a:pt x="51080" y="105173"/>
                  </a:cubicBezTo>
                  <a:cubicBezTo>
                    <a:pt x="33357" y="113700"/>
                    <a:pt x="15967" y="122897"/>
                    <a:pt x="584" y="137945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200526C-A0A4-41D7-B550-BCA8CECDA6BF}"/>
                </a:ext>
              </a:extLst>
            </p:cNvPr>
            <p:cNvSpPr/>
            <p:nvPr/>
          </p:nvSpPr>
          <p:spPr>
            <a:xfrm>
              <a:off x="8547210" y="1081888"/>
              <a:ext cx="85275" cy="138781"/>
            </a:xfrm>
            <a:custGeom>
              <a:avLst/>
              <a:gdLst>
                <a:gd name="connsiteX0" fmla="*/ 4356 w 85275"/>
                <a:gd name="connsiteY0" fmla="*/ 0 h 138781"/>
                <a:gd name="connsiteX1" fmla="*/ 32614 w 85275"/>
                <a:gd name="connsiteY1" fmla="*/ 24747 h 138781"/>
                <a:gd name="connsiteX2" fmla="*/ 39302 w 85275"/>
                <a:gd name="connsiteY2" fmla="*/ 27756 h 138781"/>
                <a:gd name="connsiteX3" fmla="*/ 79599 w 85275"/>
                <a:gd name="connsiteY3" fmla="*/ 75243 h 138781"/>
                <a:gd name="connsiteX4" fmla="*/ 86287 w 85275"/>
                <a:gd name="connsiteY4" fmla="*/ 132093 h 138781"/>
                <a:gd name="connsiteX5" fmla="*/ 85618 w 85275"/>
                <a:gd name="connsiteY5" fmla="*/ 139283 h 138781"/>
                <a:gd name="connsiteX6" fmla="*/ 82107 w 85275"/>
                <a:gd name="connsiteY6" fmla="*/ 136440 h 138781"/>
                <a:gd name="connsiteX7" fmla="*/ 49000 w 85275"/>
                <a:gd name="connsiteY7" fmla="*/ 113199 h 138781"/>
                <a:gd name="connsiteX8" fmla="*/ 28266 w 85275"/>
                <a:gd name="connsiteY8" fmla="*/ 101829 h 138781"/>
                <a:gd name="connsiteX9" fmla="*/ 9 w 85275"/>
                <a:gd name="connsiteY9" fmla="*/ 56683 h 138781"/>
                <a:gd name="connsiteX10" fmla="*/ 3353 w 85275"/>
                <a:gd name="connsiteY10" fmla="*/ 1672 h 138781"/>
                <a:gd name="connsiteX11" fmla="*/ 4356 w 85275"/>
                <a:gd name="connsiteY11" fmla="*/ 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75" h="138781">
                  <a:moveTo>
                    <a:pt x="4356" y="0"/>
                  </a:moveTo>
                  <a:cubicBezTo>
                    <a:pt x="11880" y="10868"/>
                    <a:pt x="20742" y="19563"/>
                    <a:pt x="32614" y="24747"/>
                  </a:cubicBezTo>
                  <a:cubicBezTo>
                    <a:pt x="34787" y="25750"/>
                    <a:pt x="37128" y="26753"/>
                    <a:pt x="39302" y="27756"/>
                  </a:cubicBezTo>
                  <a:cubicBezTo>
                    <a:pt x="60537" y="36953"/>
                    <a:pt x="73914" y="52503"/>
                    <a:pt x="79599" y="75243"/>
                  </a:cubicBezTo>
                  <a:cubicBezTo>
                    <a:pt x="84280" y="93970"/>
                    <a:pt x="87290" y="112697"/>
                    <a:pt x="86287" y="132093"/>
                  </a:cubicBezTo>
                  <a:cubicBezTo>
                    <a:pt x="86120" y="134267"/>
                    <a:pt x="85953" y="136440"/>
                    <a:pt x="85618" y="139283"/>
                  </a:cubicBezTo>
                  <a:cubicBezTo>
                    <a:pt x="84113" y="137945"/>
                    <a:pt x="83110" y="137109"/>
                    <a:pt x="82107" y="136440"/>
                  </a:cubicBezTo>
                  <a:cubicBezTo>
                    <a:pt x="71071" y="128582"/>
                    <a:pt x="60203" y="120723"/>
                    <a:pt x="49000" y="113199"/>
                  </a:cubicBezTo>
                  <a:cubicBezTo>
                    <a:pt x="42479" y="108851"/>
                    <a:pt x="35122" y="105674"/>
                    <a:pt x="28266" y="101829"/>
                  </a:cubicBezTo>
                  <a:cubicBezTo>
                    <a:pt x="10877" y="91796"/>
                    <a:pt x="176" y="76915"/>
                    <a:pt x="9" y="56683"/>
                  </a:cubicBezTo>
                  <a:cubicBezTo>
                    <a:pt x="-159" y="38290"/>
                    <a:pt x="2182" y="20065"/>
                    <a:pt x="3353" y="1672"/>
                  </a:cubicBezTo>
                  <a:cubicBezTo>
                    <a:pt x="3520" y="1170"/>
                    <a:pt x="4021" y="669"/>
                    <a:pt x="4356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030DFC5-CEE7-4E9B-AA3F-ADBF57C2348D}"/>
                </a:ext>
              </a:extLst>
            </p:cNvPr>
            <p:cNvSpPr/>
            <p:nvPr/>
          </p:nvSpPr>
          <p:spPr>
            <a:xfrm>
              <a:off x="8545784" y="1260632"/>
              <a:ext cx="86947" cy="137109"/>
            </a:xfrm>
            <a:custGeom>
              <a:avLst/>
              <a:gdLst>
                <a:gd name="connsiteX0" fmla="*/ 5114 w 86947"/>
                <a:gd name="connsiteY0" fmla="*/ 0 h 137109"/>
                <a:gd name="connsiteX1" fmla="*/ 9963 w 86947"/>
                <a:gd name="connsiteY1" fmla="*/ 5351 h 137109"/>
                <a:gd name="connsiteX2" fmla="*/ 36381 w 86947"/>
                <a:gd name="connsiteY2" fmla="*/ 24914 h 137109"/>
                <a:gd name="connsiteX3" fmla="*/ 58285 w 86947"/>
                <a:gd name="connsiteY3" fmla="*/ 37454 h 137109"/>
                <a:gd name="connsiteX4" fmla="*/ 78684 w 86947"/>
                <a:gd name="connsiteY4" fmla="*/ 68387 h 137109"/>
                <a:gd name="connsiteX5" fmla="*/ 86878 w 86947"/>
                <a:gd name="connsiteY5" fmla="*/ 133431 h 137109"/>
                <a:gd name="connsiteX6" fmla="*/ 86376 w 86947"/>
                <a:gd name="connsiteY6" fmla="*/ 137945 h 137109"/>
                <a:gd name="connsiteX7" fmla="*/ 83366 w 86947"/>
                <a:gd name="connsiteY7" fmla="*/ 135437 h 137109"/>
                <a:gd name="connsiteX8" fmla="*/ 49925 w 86947"/>
                <a:gd name="connsiteY8" fmla="*/ 111861 h 137109"/>
                <a:gd name="connsiteX9" fmla="*/ 38053 w 86947"/>
                <a:gd name="connsiteY9" fmla="*/ 105507 h 137109"/>
                <a:gd name="connsiteX10" fmla="*/ 432 w 86947"/>
                <a:gd name="connsiteY10" fmla="*/ 37287 h 137109"/>
                <a:gd name="connsiteX11" fmla="*/ 3776 w 86947"/>
                <a:gd name="connsiteY11" fmla="*/ 334 h 137109"/>
                <a:gd name="connsiteX12" fmla="*/ 5114 w 86947"/>
                <a:gd name="connsiteY12" fmla="*/ 0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947" h="137109">
                  <a:moveTo>
                    <a:pt x="5114" y="0"/>
                  </a:moveTo>
                  <a:cubicBezTo>
                    <a:pt x="6786" y="1839"/>
                    <a:pt x="8291" y="3511"/>
                    <a:pt x="9963" y="5351"/>
                  </a:cubicBezTo>
                  <a:cubicBezTo>
                    <a:pt x="17320" y="13711"/>
                    <a:pt x="26014" y="20399"/>
                    <a:pt x="36381" y="24914"/>
                  </a:cubicBezTo>
                  <a:cubicBezTo>
                    <a:pt x="44073" y="28258"/>
                    <a:pt x="51430" y="32605"/>
                    <a:pt x="58285" y="37454"/>
                  </a:cubicBezTo>
                  <a:cubicBezTo>
                    <a:pt x="68819" y="44978"/>
                    <a:pt x="75006" y="56014"/>
                    <a:pt x="78684" y="68387"/>
                  </a:cubicBezTo>
                  <a:cubicBezTo>
                    <a:pt x="85206" y="89623"/>
                    <a:pt x="88550" y="111192"/>
                    <a:pt x="86878" y="133431"/>
                  </a:cubicBezTo>
                  <a:cubicBezTo>
                    <a:pt x="86710" y="134601"/>
                    <a:pt x="86543" y="135939"/>
                    <a:pt x="86376" y="137945"/>
                  </a:cubicBezTo>
                  <a:cubicBezTo>
                    <a:pt x="85038" y="136775"/>
                    <a:pt x="84202" y="136106"/>
                    <a:pt x="83366" y="135437"/>
                  </a:cubicBezTo>
                  <a:cubicBezTo>
                    <a:pt x="72163" y="127578"/>
                    <a:pt x="61128" y="119552"/>
                    <a:pt x="49925" y="111861"/>
                  </a:cubicBezTo>
                  <a:cubicBezTo>
                    <a:pt x="46246" y="109353"/>
                    <a:pt x="42066" y="107514"/>
                    <a:pt x="38053" y="105507"/>
                  </a:cubicBezTo>
                  <a:cubicBezTo>
                    <a:pt x="8625" y="91963"/>
                    <a:pt x="-2411" y="68555"/>
                    <a:pt x="432" y="37287"/>
                  </a:cubicBezTo>
                  <a:cubicBezTo>
                    <a:pt x="1602" y="24914"/>
                    <a:pt x="2606" y="12708"/>
                    <a:pt x="3776" y="334"/>
                  </a:cubicBezTo>
                  <a:cubicBezTo>
                    <a:pt x="4110" y="167"/>
                    <a:pt x="4612" y="167"/>
                    <a:pt x="5114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D752495-1914-4B2F-973A-C34093BD5813}"/>
                </a:ext>
              </a:extLst>
            </p:cNvPr>
            <p:cNvSpPr/>
            <p:nvPr/>
          </p:nvSpPr>
          <p:spPr>
            <a:xfrm>
              <a:off x="8546466" y="1169337"/>
              <a:ext cx="86947" cy="140453"/>
            </a:xfrm>
            <a:custGeom>
              <a:avLst/>
              <a:gdLst>
                <a:gd name="connsiteX0" fmla="*/ 86530 w 86947"/>
                <a:gd name="connsiteY0" fmla="*/ 140453 h 140453"/>
                <a:gd name="connsiteX1" fmla="*/ 82517 w 86947"/>
                <a:gd name="connsiteY1" fmla="*/ 137109 h 140453"/>
                <a:gd name="connsiteX2" fmla="*/ 48741 w 86947"/>
                <a:gd name="connsiteY2" fmla="*/ 113700 h 140453"/>
                <a:gd name="connsiteX3" fmla="*/ 28008 w 86947"/>
                <a:gd name="connsiteY3" fmla="*/ 102163 h 140453"/>
                <a:gd name="connsiteX4" fmla="*/ 586 w 86947"/>
                <a:gd name="connsiteY4" fmla="*/ 59358 h 140453"/>
                <a:gd name="connsiteX5" fmla="*/ 4264 w 86947"/>
                <a:gd name="connsiteY5" fmla="*/ 0 h 140453"/>
                <a:gd name="connsiteX6" fmla="*/ 8444 w 86947"/>
                <a:gd name="connsiteY6" fmla="*/ 6019 h 140453"/>
                <a:gd name="connsiteX7" fmla="*/ 33860 w 86947"/>
                <a:gd name="connsiteY7" fmla="*/ 25917 h 140453"/>
                <a:gd name="connsiteX8" fmla="*/ 82684 w 86947"/>
                <a:gd name="connsiteY8" fmla="*/ 85442 h 140453"/>
                <a:gd name="connsiteX9" fmla="*/ 86697 w 86947"/>
                <a:gd name="connsiteY9" fmla="*/ 135772 h 140453"/>
                <a:gd name="connsiteX10" fmla="*/ 86530 w 86947"/>
                <a:gd name="connsiteY10" fmla="*/ 140453 h 14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6947" h="140453">
                  <a:moveTo>
                    <a:pt x="86530" y="140453"/>
                  </a:moveTo>
                  <a:cubicBezTo>
                    <a:pt x="84691" y="138948"/>
                    <a:pt x="83687" y="137945"/>
                    <a:pt x="82517" y="137109"/>
                  </a:cubicBezTo>
                  <a:cubicBezTo>
                    <a:pt x="71314" y="129250"/>
                    <a:pt x="60278" y="121225"/>
                    <a:pt x="48741" y="113700"/>
                  </a:cubicBezTo>
                  <a:cubicBezTo>
                    <a:pt x="42220" y="109353"/>
                    <a:pt x="34863" y="106176"/>
                    <a:pt x="28008" y="102163"/>
                  </a:cubicBezTo>
                  <a:cubicBezTo>
                    <a:pt x="11789" y="92465"/>
                    <a:pt x="2258" y="78420"/>
                    <a:pt x="586" y="59358"/>
                  </a:cubicBezTo>
                  <a:cubicBezTo>
                    <a:pt x="-1253" y="39962"/>
                    <a:pt x="1589" y="20901"/>
                    <a:pt x="4264" y="0"/>
                  </a:cubicBezTo>
                  <a:cubicBezTo>
                    <a:pt x="6271" y="2843"/>
                    <a:pt x="7107" y="4515"/>
                    <a:pt x="8444" y="6019"/>
                  </a:cubicBezTo>
                  <a:cubicBezTo>
                    <a:pt x="15634" y="14213"/>
                    <a:pt x="23326" y="22071"/>
                    <a:pt x="33860" y="25917"/>
                  </a:cubicBezTo>
                  <a:cubicBezTo>
                    <a:pt x="61951" y="36117"/>
                    <a:pt x="77334" y="56349"/>
                    <a:pt x="82684" y="85442"/>
                  </a:cubicBezTo>
                  <a:cubicBezTo>
                    <a:pt x="85861" y="102163"/>
                    <a:pt x="87700" y="118884"/>
                    <a:pt x="86697" y="135772"/>
                  </a:cubicBezTo>
                  <a:cubicBezTo>
                    <a:pt x="86864" y="137276"/>
                    <a:pt x="86697" y="138447"/>
                    <a:pt x="86530" y="14045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879F907-8CA5-4F70-8AB5-AD17CEE4D493}"/>
                </a:ext>
              </a:extLst>
            </p:cNvPr>
            <p:cNvSpPr/>
            <p:nvPr/>
          </p:nvSpPr>
          <p:spPr>
            <a:xfrm>
              <a:off x="8544083" y="1438874"/>
              <a:ext cx="85275" cy="140453"/>
            </a:xfrm>
            <a:custGeom>
              <a:avLst/>
              <a:gdLst>
                <a:gd name="connsiteX0" fmla="*/ 84565 w 85275"/>
                <a:gd name="connsiteY0" fmla="*/ 140955 h 140453"/>
                <a:gd name="connsiteX1" fmla="*/ 39419 w 85275"/>
                <a:gd name="connsiteY1" fmla="*/ 108684 h 140453"/>
                <a:gd name="connsiteX2" fmla="*/ 36911 w 85275"/>
                <a:gd name="connsiteY2" fmla="*/ 107346 h 140453"/>
                <a:gd name="connsiteX3" fmla="*/ 460 w 85275"/>
                <a:gd name="connsiteY3" fmla="*/ 41467 h 140453"/>
                <a:gd name="connsiteX4" fmla="*/ 4975 w 85275"/>
                <a:gd name="connsiteY4" fmla="*/ 0 h 140453"/>
                <a:gd name="connsiteX5" fmla="*/ 9824 w 85275"/>
                <a:gd name="connsiteY5" fmla="*/ 5518 h 140453"/>
                <a:gd name="connsiteX6" fmla="*/ 32564 w 85275"/>
                <a:gd name="connsiteY6" fmla="*/ 24245 h 140453"/>
                <a:gd name="connsiteX7" fmla="*/ 83562 w 85275"/>
                <a:gd name="connsiteY7" fmla="*/ 93636 h 140453"/>
                <a:gd name="connsiteX8" fmla="*/ 84565 w 85275"/>
                <a:gd name="connsiteY8" fmla="*/ 140955 h 140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40453">
                  <a:moveTo>
                    <a:pt x="84565" y="140955"/>
                  </a:moveTo>
                  <a:cubicBezTo>
                    <a:pt x="71021" y="126910"/>
                    <a:pt x="55638" y="117212"/>
                    <a:pt x="39419" y="108684"/>
                  </a:cubicBezTo>
                  <a:cubicBezTo>
                    <a:pt x="38583" y="108182"/>
                    <a:pt x="37747" y="107681"/>
                    <a:pt x="36911" y="107346"/>
                  </a:cubicBezTo>
                  <a:cubicBezTo>
                    <a:pt x="9155" y="93970"/>
                    <a:pt x="-2549" y="71731"/>
                    <a:pt x="460" y="41467"/>
                  </a:cubicBezTo>
                  <a:cubicBezTo>
                    <a:pt x="1798" y="28258"/>
                    <a:pt x="3303" y="15049"/>
                    <a:pt x="4975" y="0"/>
                  </a:cubicBezTo>
                  <a:cubicBezTo>
                    <a:pt x="7316" y="2842"/>
                    <a:pt x="8486" y="4347"/>
                    <a:pt x="9824" y="5518"/>
                  </a:cubicBezTo>
                  <a:cubicBezTo>
                    <a:pt x="17348" y="12039"/>
                    <a:pt x="23869" y="20734"/>
                    <a:pt x="32564" y="24245"/>
                  </a:cubicBezTo>
                  <a:cubicBezTo>
                    <a:pt x="64500" y="36953"/>
                    <a:pt x="79549" y="60863"/>
                    <a:pt x="83562" y="93636"/>
                  </a:cubicBezTo>
                  <a:cubicBezTo>
                    <a:pt x="85568" y="109018"/>
                    <a:pt x="87408" y="124401"/>
                    <a:pt x="84565" y="140955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223FE41-9853-4D14-8882-5FA5970C8BC6}"/>
                </a:ext>
              </a:extLst>
            </p:cNvPr>
            <p:cNvSpPr/>
            <p:nvPr/>
          </p:nvSpPr>
          <p:spPr>
            <a:xfrm>
              <a:off x="8641397" y="1078544"/>
              <a:ext cx="85275" cy="138781"/>
            </a:xfrm>
            <a:custGeom>
              <a:avLst/>
              <a:gdLst>
                <a:gd name="connsiteX0" fmla="*/ 83897 w 85275"/>
                <a:gd name="connsiteY0" fmla="*/ 0 h 138781"/>
                <a:gd name="connsiteX1" fmla="*/ 85569 w 85275"/>
                <a:gd name="connsiteY1" fmla="*/ 58689 h 138781"/>
                <a:gd name="connsiteX2" fmla="*/ 64835 w 85275"/>
                <a:gd name="connsiteY2" fmla="*/ 96311 h 138781"/>
                <a:gd name="connsiteX3" fmla="*/ 53967 w 85275"/>
                <a:gd name="connsiteY3" fmla="*/ 103333 h 138781"/>
                <a:gd name="connsiteX4" fmla="*/ 1130 w 85275"/>
                <a:gd name="connsiteY4" fmla="*/ 139116 h 138781"/>
                <a:gd name="connsiteX5" fmla="*/ 126 w 85275"/>
                <a:gd name="connsiteY5" fmla="*/ 129752 h 138781"/>
                <a:gd name="connsiteX6" fmla="*/ 9323 w 85275"/>
                <a:gd name="connsiteY6" fmla="*/ 66046 h 138781"/>
                <a:gd name="connsiteX7" fmla="*/ 41259 w 85275"/>
                <a:gd name="connsiteY7" fmla="*/ 30097 h 138781"/>
                <a:gd name="connsiteX8" fmla="*/ 80720 w 85275"/>
                <a:gd name="connsiteY8" fmla="*/ 1170 h 138781"/>
                <a:gd name="connsiteX9" fmla="*/ 83897 w 85275"/>
                <a:gd name="connsiteY9" fmla="*/ 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75" h="138781">
                  <a:moveTo>
                    <a:pt x="83897" y="0"/>
                  </a:moveTo>
                  <a:cubicBezTo>
                    <a:pt x="84565" y="20065"/>
                    <a:pt x="86070" y="39461"/>
                    <a:pt x="85569" y="58689"/>
                  </a:cubicBezTo>
                  <a:cubicBezTo>
                    <a:pt x="85234" y="74240"/>
                    <a:pt x="77543" y="86947"/>
                    <a:pt x="64835" y="96311"/>
                  </a:cubicBezTo>
                  <a:cubicBezTo>
                    <a:pt x="61324" y="98819"/>
                    <a:pt x="57812" y="101327"/>
                    <a:pt x="53967" y="103333"/>
                  </a:cubicBezTo>
                  <a:cubicBezTo>
                    <a:pt x="35574" y="113366"/>
                    <a:pt x="16680" y="122729"/>
                    <a:pt x="1130" y="139116"/>
                  </a:cubicBezTo>
                  <a:cubicBezTo>
                    <a:pt x="628" y="135103"/>
                    <a:pt x="293" y="132427"/>
                    <a:pt x="126" y="129752"/>
                  </a:cubicBezTo>
                  <a:cubicBezTo>
                    <a:pt x="-710" y="108015"/>
                    <a:pt x="2634" y="86780"/>
                    <a:pt x="9323" y="66046"/>
                  </a:cubicBezTo>
                  <a:cubicBezTo>
                    <a:pt x="14840" y="49326"/>
                    <a:pt x="25709" y="37287"/>
                    <a:pt x="41259" y="30097"/>
                  </a:cubicBezTo>
                  <a:cubicBezTo>
                    <a:pt x="56475" y="23074"/>
                    <a:pt x="70520" y="14881"/>
                    <a:pt x="80720" y="1170"/>
                  </a:cubicBezTo>
                  <a:cubicBezTo>
                    <a:pt x="81054" y="1003"/>
                    <a:pt x="81723" y="836"/>
                    <a:pt x="83897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3150A8-3C7D-45F2-8C86-8D2BD1791CE2}"/>
                </a:ext>
              </a:extLst>
            </p:cNvPr>
            <p:cNvSpPr/>
            <p:nvPr/>
          </p:nvSpPr>
          <p:spPr>
            <a:xfrm>
              <a:off x="8641189" y="1167164"/>
              <a:ext cx="85275" cy="137109"/>
            </a:xfrm>
            <a:custGeom>
              <a:avLst/>
              <a:gdLst>
                <a:gd name="connsiteX0" fmla="*/ 0 w 85275"/>
                <a:gd name="connsiteY0" fmla="*/ 137276 h 137109"/>
                <a:gd name="connsiteX1" fmla="*/ 1839 w 85275"/>
                <a:gd name="connsiteY1" fmla="*/ 99822 h 137109"/>
                <a:gd name="connsiteX2" fmla="*/ 8360 w 85275"/>
                <a:gd name="connsiteY2" fmla="*/ 69558 h 137109"/>
                <a:gd name="connsiteX3" fmla="*/ 41300 w 85275"/>
                <a:gd name="connsiteY3" fmla="*/ 29596 h 137109"/>
                <a:gd name="connsiteX4" fmla="*/ 81262 w 85275"/>
                <a:gd name="connsiteY4" fmla="*/ 334 h 137109"/>
                <a:gd name="connsiteX5" fmla="*/ 82767 w 85275"/>
                <a:gd name="connsiteY5" fmla="*/ 0 h 137109"/>
                <a:gd name="connsiteX6" fmla="*/ 85610 w 85275"/>
                <a:gd name="connsiteY6" fmla="*/ 61365 h 137109"/>
                <a:gd name="connsiteX7" fmla="*/ 63037 w 85275"/>
                <a:gd name="connsiteY7" fmla="*/ 96980 h 137109"/>
                <a:gd name="connsiteX8" fmla="*/ 39795 w 85275"/>
                <a:gd name="connsiteY8" fmla="*/ 110691 h 137109"/>
                <a:gd name="connsiteX9" fmla="*/ 4013 w 85275"/>
                <a:gd name="connsiteY9" fmla="*/ 135939 h 137109"/>
                <a:gd name="connsiteX10" fmla="*/ 1839 w 85275"/>
                <a:gd name="connsiteY10" fmla="*/ 137611 h 137109"/>
                <a:gd name="connsiteX11" fmla="*/ 0 w 85275"/>
                <a:gd name="connsiteY11" fmla="*/ 137276 h 137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5275" h="137109">
                  <a:moveTo>
                    <a:pt x="0" y="137276"/>
                  </a:moveTo>
                  <a:cubicBezTo>
                    <a:pt x="502" y="124736"/>
                    <a:pt x="502" y="112195"/>
                    <a:pt x="1839" y="99822"/>
                  </a:cubicBezTo>
                  <a:cubicBezTo>
                    <a:pt x="3010" y="89623"/>
                    <a:pt x="5685" y="79590"/>
                    <a:pt x="8360" y="69558"/>
                  </a:cubicBezTo>
                  <a:cubicBezTo>
                    <a:pt x="13209" y="51165"/>
                    <a:pt x="24245" y="37454"/>
                    <a:pt x="41300" y="29596"/>
                  </a:cubicBezTo>
                  <a:cubicBezTo>
                    <a:pt x="56683" y="22573"/>
                    <a:pt x="70895" y="14213"/>
                    <a:pt x="81262" y="334"/>
                  </a:cubicBezTo>
                  <a:cubicBezTo>
                    <a:pt x="81429" y="167"/>
                    <a:pt x="81931" y="167"/>
                    <a:pt x="82767" y="0"/>
                  </a:cubicBezTo>
                  <a:cubicBezTo>
                    <a:pt x="84941" y="20399"/>
                    <a:pt x="88619" y="40798"/>
                    <a:pt x="85610" y="61365"/>
                  </a:cubicBezTo>
                  <a:cubicBezTo>
                    <a:pt x="83436" y="76413"/>
                    <a:pt x="75912" y="88619"/>
                    <a:pt x="63037" y="96980"/>
                  </a:cubicBezTo>
                  <a:cubicBezTo>
                    <a:pt x="55513" y="101996"/>
                    <a:pt x="47152" y="105674"/>
                    <a:pt x="39795" y="110691"/>
                  </a:cubicBezTo>
                  <a:cubicBezTo>
                    <a:pt x="27589" y="118716"/>
                    <a:pt x="15885" y="127411"/>
                    <a:pt x="4013" y="135939"/>
                  </a:cubicBezTo>
                  <a:cubicBezTo>
                    <a:pt x="3344" y="136440"/>
                    <a:pt x="2675" y="137109"/>
                    <a:pt x="1839" y="137611"/>
                  </a:cubicBezTo>
                  <a:cubicBezTo>
                    <a:pt x="1170" y="137444"/>
                    <a:pt x="669" y="137444"/>
                    <a:pt x="0" y="13727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92CCB52-327F-43A5-ACA1-71EA734E7CA4}"/>
                </a:ext>
              </a:extLst>
            </p:cNvPr>
            <p:cNvSpPr/>
            <p:nvPr/>
          </p:nvSpPr>
          <p:spPr>
            <a:xfrm>
              <a:off x="8640748" y="1346910"/>
              <a:ext cx="85275" cy="138781"/>
            </a:xfrm>
            <a:custGeom>
              <a:avLst/>
              <a:gdLst>
                <a:gd name="connsiteX0" fmla="*/ 775 w 85275"/>
                <a:gd name="connsiteY0" fmla="*/ 138781 h 138781"/>
                <a:gd name="connsiteX1" fmla="*/ 12312 w 85275"/>
                <a:gd name="connsiteY1" fmla="*/ 58188 h 138781"/>
                <a:gd name="connsiteX2" fmla="*/ 42744 w 85275"/>
                <a:gd name="connsiteY2" fmla="*/ 28592 h 138781"/>
                <a:gd name="connsiteX3" fmla="*/ 82204 w 85275"/>
                <a:gd name="connsiteY3" fmla="*/ 0 h 138781"/>
                <a:gd name="connsiteX4" fmla="*/ 84545 w 85275"/>
                <a:gd name="connsiteY4" fmla="*/ 18393 h 138781"/>
                <a:gd name="connsiteX5" fmla="*/ 85381 w 85275"/>
                <a:gd name="connsiteY5" fmla="*/ 58857 h 138781"/>
                <a:gd name="connsiteX6" fmla="*/ 61972 w 85275"/>
                <a:gd name="connsiteY6" fmla="*/ 97481 h 138781"/>
                <a:gd name="connsiteX7" fmla="*/ 53278 w 85275"/>
                <a:gd name="connsiteY7" fmla="*/ 102832 h 138781"/>
                <a:gd name="connsiteX8" fmla="*/ 775 w 85275"/>
                <a:gd name="connsiteY8" fmla="*/ 138781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38781">
                  <a:moveTo>
                    <a:pt x="775" y="138781"/>
                  </a:moveTo>
                  <a:cubicBezTo>
                    <a:pt x="-1733" y="109854"/>
                    <a:pt x="1778" y="83436"/>
                    <a:pt x="12312" y="58188"/>
                  </a:cubicBezTo>
                  <a:cubicBezTo>
                    <a:pt x="18164" y="44142"/>
                    <a:pt x="29200" y="34612"/>
                    <a:pt x="42744" y="28592"/>
                  </a:cubicBezTo>
                  <a:cubicBezTo>
                    <a:pt x="57792" y="21904"/>
                    <a:pt x="71336" y="13711"/>
                    <a:pt x="82204" y="0"/>
                  </a:cubicBezTo>
                  <a:cubicBezTo>
                    <a:pt x="83040" y="6187"/>
                    <a:pt x="84211" y="12206"/>
                    <a:pt x="84545" y="18393"/>
                  </a:cubicBezTo>
                  <a:cubicBezTo>
                    <a:pt x="85214" y="31936"/>
                    <a:pt x="86217" y="45480"/>
                    <a:pt x="85381" y="58857"/>
                  </a:cubicBezTo>
                  <a:cubicBezTo>
                    <a:pt x="84378" y="75410"/>
                    <a:pt x="75683" y="88118"/>
                    <a:pt x="61972" y="97481"/>
                  </a:cubicBezTo>
                  <a:cubicBezTo>
                    <a:pt x="59130" y="99321"/>
                    <a:pt x="56287" y="101160"/>
                    <a:pt x="53278" y="102832"/>
                  </a:cubicBezTo>
                  <a:cubicBezTo>
                    <a:pt x="35052" y="112864"/>
                    <a:pt x="16492" y="122228"/>
                    <a:pt x="775" y="138781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5EEF85-98D1-4142-9E91-1A11140A8EA2}"/>
                </a:ext>
              </a:extLst>
            </p:cNvPr>
            <p:cNvSpPr/>
            <p:nvPr/>
          </p:nvSpPr>
          <p:spPr>
            <a:xfrm>
              <a:off x="8642307" y="1255783"/>
              <a:ext cx="85275" cy="138781"/>
            </a:xfrm>
            <a:custGeom>
              <a:avLst/>
              <a:gdLst>
                <a:gd name="connsiteX0" fmla="*/ 721 w 85275"/>
                <a:gd name="connsiteY0" fmla="*/ 139450 h 138781"/>
                <a:gd name="connsiteX1" fmla="*/ 7911 w 85275"/>
                <a:gd name="connsiteY1" fmla="*/ 70227 h 138781"/>
                <a:gd name="connsiteX2" fmla="*/ 41519 w 85275"/>
                <a:gd name="connsiteY2" fmla="*/ 30097 h 138781"/>
                <a:gd name="connsiteX3" fmla="*/ 81147 w 85275"/>
                <a:gd name="connsiteY3" fmla="*/ 0 h 138781"/>
                <a:gd name="connsiteX4" fmla="*/ 82485 w 85275"/>
                <a:gd name="connsiteY4" fmla="*/ 4515 h 138781"/>
                <a:gd name="connsiteX5" fmla="*/ 85996 w 85275"/>
                <a:gd name="connsiteY5" fmla="*/ 50998 h 138781"/>
                <a:gd name="connsiteX6" fmla="*/ 57571 w 85275"/>
                <a:gd name="connsiteY6" fmla="*/ 101327 h 138781"/>
                <a:gd name="connsiteX7" fmla="*/ 43860 w 85275"/>
                <a:gd name="connsiteY7" fmla="*/ 109018 h 138781"/>
                <a:gd name="connsiteX8" fmla="*/ 721 w 85275"/>
                <a:gd name="connsiteY8" fmla="*/ 139450 h 138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5275" h="138781">
                  <a:moveTo>
                    <a:pt x="721" y="139450"/>
                  </a:moveTo>
                  <a:cubicBezTo>
                    <a:pt x="-1453" y="114871"/>
                    <a:pt x="1389" y="92465"/>
                    <a:pt x="7911" y="70227"/>
                  </a:cubicBezTo>
                  <a:cubicBezTo>
                    <a:pt x="13261" y="51834"/>
                    <a:pt x="24297" y="38123"/>
                    <a:pt x="41519" y="30097"/>
                  </a:cubicBezTo>
                  <a:cubicBezTo>
                    <a:pt x="56735" y="23074"/>
                    <a:pt x="70947" y="15216"/>
                    <a:pt x="81147" y="0"/>
                  </a:cubicBezTo>
                  <a:cubicBezTo>
                    <a:pt x="81816" y="2174"/>
                    <a:pt x="82317" y="3344"/>
                    <a:pt x="82485" y="4515"/>
                  </a:cubicBezTo>
                  <a:cubicBezTo>
                    <a:pt x="83655" y="20065"/>
                    <a:pt x="85494" y="35448"/>
                    <a:pt x="85996" y="50998"/>
                  </a:cubicBezTo>
                  <a:cubicBezTo>
                    <a:pt x="86498" y="73069"/>
                    <a:pt x="76800" y="89957"/>
                    <a:pt x="57571" y="101327"/>
                  </a:cubicBezTo>
                  <a:cubicBezTo>
                    <a:pt x="53056" y="104002"/>
                    <a:pt x="48542" y="106510"/>
                    <a:pt x="43860" y="109018"/>
                  </a:cubicBezTo>
                  <a:cubicBezTo>
                    <a:pt x="28477" y="117044"/>
                    <a:pt x="13930" y="126241"/>
                    <a:pt x="721" y="13945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6E1020E-61AA-45E2-AF51-55E7D04A07E0}"/>
                </a:ext>
              </a:extLst>
            </p:cNvPr>
            <p:cNvSpPr/>
            <p:nvPr/>
          </p:nvSpPr>
          <p:spPr>
            <a:xfrm>
              <a:off x="8545875" y="994607"/>
              <a:ext cx="85275" cy="142125"/>
            </a:xfrm>
            <a:custGeom>
              <a:avLst/>
              <a:gdLst>
                <a:gd name="connsiteX0" fmla="*/ 83275 w 85275"/>
                <a:gd name="connsiteY0" fmla="*/ 143463 h 142125"/>
                <a:gd name="connsiteX1" fmla="*/ 38297 w 85275"/>
                <a:gd name="connsiteY1" fmla="*/ 106343 h 142125"/>
                <a:gd name="connsiteX2" fmla="*/ 6 w 85275"/>
                <a:gd name="connsiteY2" fmla="*/ 43306 h 142125"/>
                <a:gd name="connsiteX3" fmla="*/ 3350 w 85275"/>
                <a:gd name="connsiteY3" fmla="*/ 0 h 142125"/>
                <a:gd name="connsiteX4" fmla="*/ 35956 w 85275"/>
                <a:gd name="connsiteY4" fmla="*/ 25583 h 142125"/>
                <a:gd name="connsiteX5" fmla="*/ 82941 w 85275"/>
                <a:gd name="connsiteY5" fmla="*/ 104504 h 142125"/>
                <a:gd name="connsiteX6" fmla="*/ 85616 w 85275"/>
                <a:gd name="connsiteY6" fmla="*/ 142961 h 142125"/>
                <a:gd name="connsiteX7" fmla="*/ 83275 w 85275"/>
                <a:gd name="connsiteY7" fmla="*/ 143463 h 1421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275" h="142125">
                  <a:moveTo>
                    <a:pt x="83275" y="143463"/>
                  </a:moveTo>
                  <a:cubicBezTo>
                    <a:pt x="72239" y="126241"/>
                    <a:pt x="56355" y="115372"/>
                    <a:pt x="38297" y="106343"/>
                  </a:cubicBezTo>
                  <a:cubicBezTo>
                    <a:pt x="12547" y="93636"/>
                    <a:pt x="-328" y="72066"/>
                    <a:pt x="6" y="43306"/>
                  </a:cubicBezTo>
                  <a:cubicBezTo>
                    <a:pt x="174" y="28927"/>
                    <a:pt x="1678" y="14547"/>
                    <a:pt x="3350" y="0"/>
                  </a:cubicBezTo>
                  <a:cubicBezTo>
                    <a:pt x="12547" y="11203"/>
                    <a:pt x="24251" y="18225"/>
                    <a:pt x="35956" y="25583"/>
                  </a:cubicBezTo>
                  <a:cubicBezTo>
                    <a:pt x="64715" y="43975"/>
                    <a:pt x="78426" y="71731"/>
                    <a:pt x="82941" y="104504"/>
                  </a:cubicBezTo>
                  <a:cubicBezTo>
                    <a:pt x="84613" y="117212"/>
                    <a:pt x="84780" y="130086"/>
                    <a:pt x="85616" y="142961"/>
                  </a:cubicBezTo>
                  <a:cubicBezTo>
                    <a:pt x="84947" y="143129"/>
                    <a:pt x="84111" y="143296"/>
                    <a:pt x="83275" y="1434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4CF362A-DA47-4CC6-BC85-98135252A6C6}"/>
                </a:ext>
              </a:extLst>
            </p:cNvPr>
            <p:cNvSpPr/>
            <p:nvPr/>
          </p:nvSpPr>
          <p:spPr>
            <a:xfrm>
              <a:off x="8641442" y="989925"/>
              <a:ext cx="83603" cy="145469"/>
            </a:xfrm>
            <a:custGeom>
              <a:avLst/>
              <a:gdLst>
                <a:gd name="connsiteX0" fmla="*/ 248 w 83603"/>
                <a:gd name="connsiteY0" fmla="*/ 145469 h 145469"/>
                <a:gd name="connsiteX1" fmla="*/ 14628 w 83603"/>
                <a:gd name="connsiteY1" fmla="*/ 64040 h 145469"/>
                <a:gd name="connsiteX2" fmla="*/ 49072 w 83603"/>
                <a:gd name="connsiteY2" fmla="*/ 26251 h 145469"/>
                <a:gd name="connsiteX3" fmla="*/ 81510 w 83603"/>
                <a:gd name="connsiteY3" fmla="*/ 0 h 145469"/>
                <a:gd name="connsiteX4" fmla="*/ 82514 w 83603"/>
                <a:gd name="connsiteY4" fmla="*/ 10367 h 145469"/>
                <a:gd name="connsiteX5" fmla="*/ 84520 w 83603"/>
                <a:gd name="connsiteY5" fmla="*/ 43975 h 145469"/>
                <a:gd name="connsiteX6" fmla="*/ 45059 w 83603"/>
                <a:gd name="connsiteY6" fmla="*/ 108015 h 145469"/>
                <a:gd name="connsiteX7" fmla="*/ 10782 w 83603"/>
                <a:gd name="connsiteY7" fmla="*/ 132093 h 145469"/>
                <a:gd name="connsiteX8" fmla="*/ 248 w 83603"/>
                <a:gd name="connsiteY8" fmla="*/ 145469 h 145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3603" h="145469">
                  <a:moveTo>
                    <a:pt x="248" y="145469"/>
                  </a:moveTo>
                  <a:cubicBezTo>
                    <a:pt x="-922" y="116208"/>
                    <a:pt x="1753" y="89288"/>
                    <a:pt x="14628" y="64040"/>
                  </a:cubicBezTo>
                  <a:cubicBezTo>
                    <a:pt x="22654" y="48323"/>
                    <a:pt x="34024" y="35448"/>
                    <a:pt x="49072" y="26251"/>
                  </a:cubicBezTo>
                  <a:cubicBezTo>
                    <a:pt x="60610" y="19229"/>
                    <a:pt x="71812" y="11872"/>
                    <a:pt x="81510" y="0"/>
                  </a:cubicBezTo>
                  <a:cubicBezTo>
                    <a:pt x="82012" y="4347"/>
                    <a:pt x="82346" y="7357"/>
                    <a:pt x="82514" y="10367"/>
                  </a:cubicBezTo>
                  <a:cubicBezTo>
                    <a:pt x="83182" y="21570"/>
                    <a:pt x="84353" y="32772"/>
                    <a:pt x="84520" y="43975"/>
                  </a:cubicBezTo>
                  <a:cubicBezTo>
                    <a:pt x="85022" y="73571"/>
                    <a:pt x="71478" y="94973"/>
                    <a:pt x="45059" y="108015"/>
                  </a:cubicBezTo>
                  <a:cubicBezTo>
                    <a:pt x="32352" y="114369"/>
                    <a:pt x="20313" y="121225"/>
                    <a:pt x="10782" y="132093"/>
                  </a:cubicBezTo>
                  <a:cubicBezTo>
                    <a:pt x="7772" y="136106"/>
                    <a:pt x="4596" y="140286"/>
                    <a:pt x="248" y="145469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BF52C3E-551F-48B2-B4CD-561D979962E0}"/>
                </a:ext>
              </a:extLst>
            </p:cNvPr>
            <p:cNvSpPr/>
            <p:nvPr/>
          </p:nvSpPr>
          <p:spPr>
            <a:xfrm>
              <a:off x="8446173" y="1559597"/>
              <a:ext cx="51834" cy="110356"/>
            </a:xfrm>
            <a:custGeom>
              <a:avLst/>
              <a:gdLst>
                <a:gd name="connsiteX0" fmla="*/ 8580 w 51833"/>
                <a:gd name="connsiteY0" fmla="*/ 111694 h 110356"/>
                <a:gd name="connsiteX1" fmla="*/ 387 w 51833"/>
                <a:gd name="connsiteY1" fmla="*/ 77082 h 110356"/>
                <a:gd name="connsiteX2" fmla="*/ 53 w 51833"/>
                <a:gd name="connsiteY2" fmla="*/ 64709 h 110356"/>
                <a:gd name="connsiteX3" fmla="*/ 16606 w 51833"/>
                <a:gd name="connsiteY3" fmla="*/ 27422 h 110356"/>
                <a:gd name="connsiteX4" fmla="*/ 36838 w 51833"/>
                <a:gd name="connsiteY4" fmla="*/ 0 h 110356"/>
                <a:gd name="connsiteX5" fmla="*/ 39179 w 51833"/>
                <a:gd name="connsiteY5" fmla="*/ 3679 h 110356"/>
                <a:gd name="connsiteX6" fmla="*/ 51051 w 51833"/>
                <a:gd name="connsiteY6" fmla="*/ 36451 h 110356"/>
                <a:gd name="connsiteX7" fmla="*/ 41854 w 51833"/>
                <a:gd name="connsiteY7" fmla="*/ 74072 h 110356"/>
                <a:gd name="connsiteX8" fmla="*/ 26137 w 51833"/>
                <a:gd name="connsiteY8" fmla="*/ 90124 h 110356"/>
                <a:gd name="connsiteX9" fmla="*/ 8580 w 51833"/>
                <a:gd name="connsiteY9" fmla="*/ 111694 h 1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833" h="110356">
                  <a:moveTo>
                    <a:pt x="8580" y="111694"/>
                  </a:moveTo>
                  <a:cubicBezTo>
                    <a:pt x="3899" y="100658"/>
                    <a:pt x="1558" y="89121"/>
                    <a:pt x="387" y="77082"/>
                  </a:cubicBezTo>
                  <a:cubicBezTo>
                    <a:pt x="53" y="72902"/>
                    <a:pt x="220" y="68889"/>
                    <a:pt x="53" y="64709"/>
                  </a:cubicBezTo>
                  <a:cubicBezTo>
                    <a:pt x="-616" y="49493"/>
                    <a:pt x="5069" y="37120"/>
                    <a:pt x="16606" y="27422"/>
                  </a:cubicBezTo>
                  <a:cubicBezTo>
                    <a:pt x="25468" y="20065"/>
                    <a:pt x="32658" y="11704"/>
                    <a:pt x="36838" y="0"/>
                  </a:cubicBezTo>
                  <a:cubicBezTo>
                    <a:pt x="37842" y="1672"/>
                    <a:pt x="38845" y="2508"/>
                    <a:pt x="39179" y="3679"/>
                  </a:cubicBezTo>
                  <a:cubicBezTo>
                    <a:pt x="43192" y="14547"/>
                    <a:pt x="47874" y="25248"/>
                    <a:pt x="51051" y="36451"/>
                  </a:cubicBezTo>
                  <a:cubicBezTo>
                    <a:pt x="55064" y="50496"/>
                    <a:pt x="51887" y="63204"/>
                    <a:pt x="41854" y="74072"/>
                  </a:cubicBezTo>
                  <a:cubicBezTo>
                    <a:pt x="36671" y="79590"/>
                    <a:pt x="30986" y="84606"/>
                    <a:pt x="26137" y="90124"/>
                  </a:cubicBezTo>
                  <a:cubicBezTo>
                    <a:pt x="19783" y="97147"/>
                    <a:pt x="14433" y="104337"/>
                    <a:pt x="8580" y="111694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B913444-0972-437F-9655-B32E5AE6FC5A}"/>
                </a:ext>
              </a:extLst>
            </p:cNvPr>
            <p:cNvSpPr/>
            <p:nvPr/>
          </p:nvSpPr>
          <p:spPr>
            <a:xfrm>
              <a:off x="8388584" y="1370821"/>
              <a:ext cx="51834" cy="112028"/>
            </a:xfrm>
            <a:custGeom>
              <a:avLst/>
              <a:gdLst>
                <a:gd name="connsiteX0" fmla="*/ 36407 w 51833"/>
                <a:gd name="connsiteY0" fmla="*/ 0 h 112028"/>
                <a:gd name="connsiteX1" fmla="*/ 49114 w 51833"/>
                <a:gd name="connsiteY1" fmla="*/ 32772 h 112028"/>
                <a:gd name="connsiteX2" fmla="*/ 39249 w 51833"/>
                <a:gd name="connsiteY2" fmla="*/ 78420 h 112028"/>
                <a:gd name="connsiteX3" fmla="*/ 8818 w 51833"/>
                <a:gd name="connsiteY3" fmla="*/ 113366 h 112028"/>
                <a:gd name="connsiteX4" fmla="*/ 1628 w 51833"/>
                <a:gd name="connsiteY4" fmla="*/ 83770 h 112028"/>
                <a:gd name="connsiteX5" fmla="*/ 457 w 51833"/>
                <a:gd name="connsiteY5" fmla="*/ 73236 h 112028"/>
                <a:gd name="connsiteX6" fmla="*/ 19519 w 51833"/>
                <a:gd name="connsiteY6" fmla="*/ 25248 h 112028"/>
                <a:gd name="connsiteX7" fmla="*/ 33230 w 51833"/>
                <a:gd name="connsiteY7" fmla="*/ 6354 h 112028"/>
                <a:gd name="connsiteX8" fmla="*/ 36407 w 51833"/>
                <a:gd name="connsiteY8" fmla="*/ 0 h 1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2028">
                  <a:moveTo>
                    <a:pt x="36407" y="0"/>
                  </a:moveTo>
                  <a:cubicBezTo>
                    <a:pt x="40921" y="11537"/>
                    <a:pt x="45269" y="22071"/>
                    <a:pt x="49114" y="32772"/>
                  </a:cubicBezTo>
                  <a:cubicBezTo>
                    <a:pt x="55301" y="49995"/>
                    <a:pt x="51623" y="64876"/>
                    <a:pt x="39249" y="78420"/>
                  </a:cubicBezTo>
                  <a:cubicBezTo>
                    <a:pt x="29050" y="89455"/>
                    <a:pt x="19352" y="101160"/>
                    <a:pt x="8818" y="113366"/>
                  </a:cubicBezTo>
                  <a:cubicBezTo>
                    <a:pt x="6477" y="103835"/>
                    <a:pt x="3969" y="93803"/>
                    <a:pt x="1628" y="83770"/>
                  </a:cubicBezTo>
                  <a:cubicBezTo>
                    <a:pt x="792" y="80259"/>
                    <a:pt x="792" y="76748"/>
                    <a:pt x="457" y="73236"/>
                  </a:cubicBezTo>
                  <a:cubicBezTo>
                    <a:pt x="-1883" y="53840"/>
                    <a:pt x="4805" y="38290"/>
                    <a:pt x="19519" y="25248"/>
                  </a:cubicBezTo>
                  <a:cubicBezTo>
                    <a:pt x="25204" y="20232"/>
                    <a:pt x="28882" y="12875"/>
                    <a:pt x="33230" y="6354"/>
                  </a:cubicBezTo>
                  <a:cubicBezTo>
                    <a:pt x="34400" y="4682"/>
                    <a:pt x="35069" y="2675"/>
                    <a:pt x="36407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4F33FD-A917-427D-9395-86DA774F122F}"/>
                </a:ext>
              </a:extLst>
            </p:cNvPr>
            <p:cNvSpPr/>
            <p:nvPr/>
          </p:nvSpPr>
          <p:spPr>
            <a:xfrm>
              <a:off x="8427183" y="1493885"/>
              <a:ext cx="51834" cy="112028"/>
            </a:xfrm>
            <a:custGeom>
              <a:avLst/>
              <a:gdLst>
                <a:gd name="connsiteX0" fmla="*/ 9345 w 51833"/>
                <a:gd name="connsiteY0" fmla="*/ 113366 h 112028"/>
                <a:gd name="connsiteX1" fmla="*/ 483 w 51833"/>
                <a:gd name="connsiteY1" fmla="*/ 56850 h 112028"/>
                <a:gd name="connsiteX2" fmla="*/ 13860 w 51833"/>
                <a:gd name="connsiteY2" fmla="*/ 30933 h 112028"/>
                <a:gd name="connsiteX3" fmla="*/ 35262 w 51833"/>
                <a:gd name="connsiteY3" fmla="*/ 0 h 112028"/>
                <a:gd name="connsiteX4" fmla="*/ 51648 w 51833"/>
                <a:gd name="connsiteY4" fmla="*/ 45815 h 112028"/>
                <a:gd name="connsiteX5" fmla="*/ 43288 w 51833"/>
                <a:gd name="connsiteY5" fmla="*/ 73069 h 112028"/>
                <a:gd name="connsiteX6" fmla="*/ 30079 w 51833"/>
                <a:gd name="connsiteY6" fmla="*/ 87616 h 112028"/>
                <a:gd name="connsiteX7" fmla="*/ 9345 w 51833"/>
                <a:gd name="connsiteY7" fmla="*/ 113366 h 112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833" h="112028">
                  <a:moveTo>
                    <a:pt x="9345" y="113366"/>
                  </a:moveTo>
                  <a:cubicBezTo>
                    <a:pt x="2155" y="95308"/>
                    <a:pt x="-1356" y="76413"/>
                    <a:pt x="483" y="56850"/>
                  </a:cubicBezTo>
                  <a:cubicBezTo>
                    <a:pt x="1486" y="46483"/>
                    <a:pt x="6335" y="37789"/>
                    <a:pt x="13860" y="30933"/>
                  </a:cubicBezTo>
                  <a:cubicBezTo>
                    <a:pt x="22889" y="22573"/>
                    <a:pt x="31416" y="14045"/>
                    <a:pt x="35262" y="0"/>
                  </a:cubicBezTo>
                  <a:cubicBezTo>
                    <a:pt x="42619" y="15885"/>
                    <a:pt x="49809" y="29930"/>
                    <a:pt x="51648" y="45815"/>
                  </a:cubicBezTo>
                  <a:cubicBezTo>
                    <a:pt x="52819" y="56014"/>
                    <a:pt x="49809" y="65210"/>
                    <a:pt x="43288" y="73069"/>
                  </a:cubicBezTo>
                  <a:cubicBezTo>
                    <a:pt x="39108" y="78085"/>
                    <a:pt x="34259" y="82600"/>
                    <a:pt x="30079" y="87616"/>
                  </a:cubicBezTo>
                  <a:cubicBezTo>
                    <a:pt x="23223" y="95976"/>
                    <a:pt x="16535" y="104504"/>
                    <a:pt x="9345" y="11336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47EA09-D3D8-49BF-A660-C49140884800}"/>
                </a:ext>
              </a:extLst>
            </p:cNvPr>
            <p:cNvSpPr/>
            <p:nvPr/>
          </p:nvSpPr>
          <p:spPr>
            <a:xfrm>
              <a:off x="8408316" y="1434192"/>
              <a:ext cx="51834" cy="110356"/>
            </a:xfrm>
            <a:custGeom>
              <a:avLst/>
              <a:gdLst>
                <a:gd name="connsiteX0" fmla="*/ 35569 w 51833"/>
                <a:gd name="connsiteY0" fmla="*/ 0 h 110356"/>
                <a:gd name="connsiteX1" fmla="*/ 51621 w 51833"/>
                <a:gd name="connsiteY1" fmla="*/ 42972 h 110356"/>
                <a:gd name="connsiteX2" fmla="*/ 41087 w 51833"/>
                <a:gd name="connsiteY2" fmla="*/ 73905 h 110356"/>
                <a:gd name="connsiteX3" fmla="*/ 22193 w 51833"/>
                <a:gd name="connsiteY3" fmla="*/ 94639 h 110356"/>
                <a:gd name="connsiteX4" fmla="*/ 9987 w 51833"/>
                <a:gd name="connsiteY4" fmla="*/ 111861 h 110356"/>
                <a:gd name="connsiteX5" fmla="*/ 958 w 51833"/>
                <a:gd name="connsiteY5" fmla="*/ 77751 h 110356"/>
                <a:gd name="connsiteX6" fmla="*/ 122 w 51833"/>
                <a:gd name="connsiteY6" fmla="*/ 66046 h 110356"/>
                <a:gd name="connsiteX7" fmla="*/ 16174 w 51833"/>
                <a:gd name="connsiteY7" fmla="*/ 26920 h 110356"/>
                <a:gd name="connsiteX8" fmla="*/ 35569 w 51833"/>
                <a:gd name="connsiteY8" fmla="*/ 0 h 11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0356">
                  <a:moveTo>
                    <a:pt x="35569" y="0"/>
                  </a:moveTo>
                  <a:cubicBezTo>
                    <a:pt x="42592" y="13878"/>
                    <a:pt x="49615" y="27422"/>
                    <a:pt x="51621" y="42972"/>
                  </a:cubicBezTo>
                  <a:cubicBezTo>
                    <a:pt x="53126" y="54844"/>
                    <a:pt x="48946" y="65210"/>
                    <a:pt x="41087" y="73905"/>
                  </a:cubicBezTo>
                  <a:cubicBezTo>
                    <a:pt x="34901" y="80928"/>
                    <a:pt x="28212" y="87449"/>
                    <a:pt x="22193" y="94639"/>
                  </a:cubicBezTo>
                  <a:cubicBezTo>
                    <a:pt x="17846" y="99989"/>
                    <a:pt x="14167" y="105842"/>
                    <a:pt x="9987" y="111861"/>
                  </a:cubicBezTo>
                  <a:cubicBezTo>
                    <a:pt x="4971" y="100993"/>
                    <a:pt x="2463" y="89455"/>
                    <a:pt x="958" y="77751"/>
                  </a:cubicBezTo>
                  <a:cubicBezTo>
                    <a:pt x="456" y="73905"/>
                    <a:pt x="289" y="69892"/>
                    <a:pt x="122" y="66046"/>
                  </a:cubicBezTo>
                  <a:cubicBezTo>
                    <a:pt x="-881" y="50329"/>
                    <a:pt x="4302" y="37120"/>
                    <a:pt x="16174" y="26920"/>
                  </a:cubicBezTo>
                  <a:cubicBezTo>
                    <a:pt x="24701" y="19563"/>
                    <a:pt x="31389" y="11036"/>
                    <a:pt x="35569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315B12-1F02-40B1-AA70-C3C7F8916757}"/>
                </a:ext>
              </a:extLst>
            </p:cNvPr>
            <p:cNvSpPr/>
            <p:nvPr/>
          </p:nvSpPr>
          <p:spPr>
            <a:xfrm>
              <a:off x="8369115" y="1309456"/>
              <a:ext cx="51834" cy="113700"/>
            </a:xfrm>
            <a:custGeom>
              <a:avLst/>
              <a:gdLst>
                <a:gd name="connsiteX0" fmla="*/ 36312 w 51833"/>
                <a:gd name="connsiteY0" fmla="*/ 0 h 113700"/>
                <a:gd name="connsiteX1" fmla="*/ 50191 w 51833"/>
                <a:gd name="connsiteY1" fmla="*/ 37454 h 113700"/>
                <a:gd name="connsiteX2" fmla="*/ 40994 w 51833"/>
                <a:gd name="connsiteY2" fmla="*/ 76580 h 113700"/>
                <a:gd name="connsiteX3" fmla="*/ 19257 w 51833"/>
                <a:gd name="connsiteY3" fmla="*/ 100825 h 113700"/>
                <a:gd name="connsiteX4" fmla="*/ 10228 w 51833"/>
                <a:gd name="connsiteY4" fmla="*/ 114369 h 113700"/>
                <a:gd name="connsiteX5" fmla="*/ 697 w 51833"/>
                <a:gd name="connsiteY5" fmla="*/ 76915 h 113700"/>
                <a:gd name="connsiteX6" fmla="*/ 21598 w 51833"/>
                <a:gd name="connsiteY6" fmla="*/ 23576 h 113700"/>
                <a:gd name="connsiteX7" fmla="*/ 33135 w 51833"/>
                <a:gd name="connsiteY7" fmla="*/ 7190 h 113700"/>
                <a:gd name="connsiteX8" fmla="*/ 36312 w 51833"/>
                <a:gd name="connsiteY8" fmla="*/ 0 h 11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833" h="113700">
                  <a:moveTo>
                    <a:pt x="36312" y="0"/>
                  </a:moveTo>
                  <a:cubicBezTo>
                    <a:pt x="41329" y="13377"/>
                    <a:pt x="46178" y="25248"/>
                    <a:pt x="50191" y="37454"/>
                  </a:cubicBezTo>
                  <a:cubicBezTo>
                    <a:pt x="54872" y="52168"/>
                    <a:pt x="51027" y="65210"/>
                    <a:pt x="40994" y="76580"/>
                  </a:cubicBezTo>
                  <a:cubicBezTo>
                    <a:pt x="33804" y="84606"/>
                    <a:pt x="26280" y="92632"/>
                    <a:pt x="19257" y="100825"/>
                  </a:cubicBezTo>
                  <a:cubicBezTo>
                    <a:pt x="15913" y="104838"/>
                    <a:pt x="13405" y="109520"/>
                    <a:pt x="10228" y="114369"/>
                  </a:cubicBezTo>
                  <a:cubicBezTo>
                    <a:pt x="4543" y="102163"/>
                    <a:pt x="2370" y="89623"/>
                    <a:pt x="697" y="76915"/>
                  </a:cubicBezTo>
                  <a:cubicBezTo>
                    <a:pt x="-2312" y="55178"/>
                    <a:pt x="4376" y="37621"/>
                    <a:pt x="21598" y="23576"/>
                  </a:cubicBezTo>
                  <a:cubicBezTo>
                    <a:pt x="26614" y="19563"/>
                    <a:pt x="29457" y="12875"/>
                    <a:pt x="33135" y="7190"/>
                  </a:cubicBezTo>
                  <a:cubicBezTo>
                    <a:pt x="34306" y="5518"/>
                    <a:pt x="34975" y="3344"/>
                    <a:pt x="36312" y="0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9016348-0F6D-4C8B-AC34-39FB004C8DA6}"/>
                </a:ext>
              </a:extLst>
            </p:cNvPr>
            <p:cNvSpPr/>
            <p:nvPr/>
          </p:nvSpPr>
          <p:spPr>
            <a:xfrm>
              <a:off x="8352092" y="1251268"/>
              <a:ext cx="46818" cy="115372"/>
            </a:xfrm>
            <a:custGeom>
              <a:avLst/>
              <a:gdLst>
                <a:gd name="connsiteX0" fmla="*/ 9360 w 46817"/>
                <a:gd name="connsiteY0" fmla="*/ 116376 h 115372"/>
                <a:gd name="connsiteX1" fmla="*/ 21399 w 46817"/>
                <a:gd name="connsiteY1" fmla="*/ 18393 h 115372"/>
                <a:gd name="connsiteX2" fmla="*/ 34107 w 46817"/>
                <a:gd name="connsiteY2" fmla="*/ 0 h 115372"/>
                <a:gd name="connsiteX3" fmla="*/ 47651 w 46817"/>
                <a:gd name="connsiteY3" fmla="*/ 52336 h 115372"/>
                <a:gd name="connsiteX4" fmla="*/ 32937 w 46817"/>
                <a:gd name="connsiteY4" fmla="*/ 80092 h 115372"/>
                <a:gd name="connsiteX5" fmla="*/ 9360 w 46817"/>
                <a:gd name="connsiteY5" fmla="*/ 116376 h 115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817" h="115372">
                  <a:moveTo>
                    <a:pt x="9360" y="116376"/>
                  </a:moveTo>
                  <a:cubicBezTo>
                    <a:pt x="-5019" y="81429"/>
                    <a:pt x="-4183" y="44477"/>
                    <a:pt x="21399" y="18393"/>
                  </a:cubicBezTo>
                  <a:cubicBezTo>
                    <a:pt x="26415" y="13377"/>
                    <a:pt x="29592" y="6521"/>
                    <a:pt x="34107" y="0"/>
                  </a:cubicBezTo>
                  <a:cubicBezTo>
                    <a:pt x="40795" y="16888"/>
                    <a:pt x="50326" y="32940"/>
                    <a:pt x="47651" y="52336"/>
                  </a:cubicBezTo>
                  <a:cubicBezTo>
                    <a:pt x="45979" y="63371"/>
                    <a:pt x="40962" y="72735"/>
                    <a:pt x="32937" y="80092"/>
                  </a:cubicBezTo>
                  <a:cubicBezTo>
                    <a:pt x="21901" y="89957"/>
                    <a:pt x="13541" y="101160"/>
                    <a:pt x="9360" y="116376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49047256-9951-4452-AEEC-D6438D59E2EA}"/>
                </a:ext>
              </a:extLst>
            </p:cNvPr>
            <p:cNvSpPr/>
            <p:nvPr/>
          </p:nvSpPr>
          <p:spPr>
            <a:xfrm rot="13742829">
              <a:off x="8629559" y="1514494"/>
              <a:ext cx="170550" cy="576862"/>
            </a:xfrm>
            <a:custGeom>
              <a:avLst/>
              <a:gdLst>
                <a:gd name="connsiteX0" fmla="*/ 165367 w 170550"/>
                <a:gd name="connsiteY0" fmla="*/ 577363 h 576861"/>
                <a:gd name="connsiteX1" fmla="*/ 161521 w 170550"/>
                <a:gd name="connsiteY1" fmla="*/ 533388 h 576861"/>
                <a:gd name="connsiteX2" fmla="*/ 121392 w 170550"/>
                <a:gd name="connsiteY2" fmla="*/ 341937 h 576861"/>
                <a:gd name="connsiteX3" fmla="*/ 2675 w 170550"/>
                <a:gd name="connsiteY3" fmla="*/ 10868 h 576861"/>
                <a:gd name="connsiteX4" fmla="*/ 0 w 170550"/>
                <a:gd name="connsiteY4" fmla="*/ 0 h 576861"/>
                <a:gd name="connsiteX5" fmla="*/ 28759 w 170550"/>
                <a:gd name="connsiteY5" fmla="*/ 46316 h 576861"/>
                <a:gd name="connsiteX6" fmla="*/ 138280 w 170550"/>
                <a:gd name="connsiteY6" fmla="*/ 279903 h 576861"/>
                <a:gd name="connsiteX7" fmla="*/ 170216 w 170550"/>
                <a:gd name="connsiteY7" fmla="*/ 517838 h 576861"/>
                <a:gd name="connsiteX8" fmla="*/ 166538 w 170550"/>
                <a:gd name="connsiteY8" fmla="*/ 571845 h 576861"/>
                <a:gd name="connsiteX9" fmla="*/ 165367 w 170550"/>
                <a:gd name="connsiteY9" fmla="*/ 577363 h 576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0550" h="576861">
                  <a:moveTo>
                    <a:pt x="165367" y="577363"/>
                  </a:moveTo>
                  <a:cubicBezTo>
                    <a:pt x="164029" y="561646"/>
                    <a:pt x="162692" y="547433"/>
                    <a:pt x="161521" y="533388"/>
                  </a:cubicBezTo>
                  <a:cubicBezTo>
                    <a:pt x="155836" y="468010"/>
                    <a:pt x="141122" y="404472"/>
                    <a:pt x="121392" y="341937"/>
                  </a:cubicBezTo>
                  <a:cubicBezTo>
                    <a:pt x="86278" y="229909"/>
                    <a:pt x="45146" y="120221"/>
                    <a:pt x="2675" y="10868"/>
                  </a:cubicBezTo>
                  <a:cubicBezTo>
                    <a:pt x="1338" y="7524"/>
                    <a:pt x="167" y="4013"/>
                    <a:pt x="0" y="0"/>
                  </a:cubicBezTo>
                  <a:cubicBezTo>
                    <a:pt x="9698" y="15383"/>
                    <a:pt x="19563" y="30766"/>
                    <a:pt x="28759" y="46316"/>
                  </a:cubicBezTo>
                  <a:cubicBezTo>
                    <a:pt x="73069" y="120556"/>
                    <a:pt x="110691" y="197805"/>
                    <a:pt x="138280" y="279903"/>
                  </a:cubicBezTo>
                  <a:cubicBezTo>
                    <a:pt x="164364" y="357153"/>
                    <a:pt x="176068" y="436241"/>
                    <a:pt x="170216" y="517838"/>
                  </a:cubicBezTo>
                  <a:cubicBezTo>
                    <a:pt x="168878" y="535896"/>
                    <a:pt x="167875" y="553787"/>
                    <a:pt x="166538" y="571845"/>
                  </a:cubicBezTo>
                  <a:cubicBezTo>
                    <a:pt x="166370" y="573016"/>
                    <a:pt x="165869" y="574521"/>
                    <a:pt x="165367" y="577363"/>
                  </a:cubicBezTo>
                  <a:close/>
                </a:path>
              </a:pathLst>
            </a:custGeom>
            <a:grpFill/>
            <a:ln w="16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2588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D28E8D6-DAF3-46D9-BCEA-BB443F46182B}"/>
              </a:ext>
            </a:extLst>
          </p:cNvPr>
          <p:cNvSpPr txBox="1"/>
          <p:nvPr/>
        </p:nvSpPr>
        <p:spPr>
          <a:xfrm>
            <a:off x="3754528" y="3165347"/>
            <a:ext cx="477715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latin typeface="+mj-lt"/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2F5B932-ADC3-4908-B9FC-83E3F0AFD388}"/>
              </a:ext>
            </a:extLst>
          </p:cNvPr>
          <p:cNvGrpSpPr/>
          <p:nvPr/>
        </p:nvGrpSpPr>
        <p:grpSpPr>
          <a:xfrm flipH="1" flipV="1">
            <a:off x="3901481" y="4179216"/>
            <a:ext cx="4480561" cy="126084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33A192F-1695-4106-8776-E243BC02A88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51B94BB-8F05-4EEB-8A71-083846A73308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2103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F51D3B6-5005-4F11-AEB5-E8AC82479F0C}"/>
              </a:ext>
            </a:extLst>
          </p:cNvPr>
          <p:cNvGrpSpPr/>
          <p:nvPr/>
        </p:nvGrpSpPr>
        <p:grpSpPr>
          <a:xfrm>
            <a:off x="6096000" y="1310238"/>
            <a:ext cx="5338194" cy="3184830"/>
            <a:chOff x="3610925" y="755115"/>
            <a:chExt cx="4777152" cy="117957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2EACE2C-F0BB-4B26-BDA0-E1B66FC049A7}"/>
                </a:ext>
              </a:extLst>
            </p:cNvPr>
            <p:cNvSpPr txBox="1"/>
            <p:nvPr/>
          </p:nvSpPr>
          <p:spPr>
            <a:xfrm>
              <a:off x="3610925" y="755115"/>
              <a:ext cx="4777152" cy="32143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36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สมาชิกในกลุ่ม</a:t>
              </a:r>
              <a:endParaRPr lang="ko-KR" altLang="en-US" sz="36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F7CD60F-31E5-47BD-825E-DF5FFB019C06}"/>
                </a:ext>
              </a:extLst>
            </p:cNvPr>
            <p:cNvSpPr txBox="1"/>
            <p:nvPr/>
          </p:nvSpPr>
          <p:spPr>
            <a:xfrm>
              <a:off x="3610925" y="965756"/>
              <a:ext cx="4777096" cy="96893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th-TH" altLang="ko-KR" sz="2000" dirty="0">
                  <a:solidFill>
                    <a:schemeClr val="bg1"/>
                  </a:solidFill>
                  <a:cs typeface="Arial" pitchFamily="34" charset="0"/>
                </a:rPr>
                <a:t>นาย เชาว์วัตน์ ก้องเสียง รหัสนิสิต 5940201458</a:t>
              </a:r>
            </a:p>
            <a:p>
              <a:r>
                <a:rPr lang="th-TH" altLang="ko-KR" sz="2000" dirty="0">
                  <a:solidFill>
                    <a:schemeClr val="bg1"/>
                  </a:solidFill>
                  <a:cs typeface="Arial" pitchFamily="34" charset="0"/>
                </a:rPr>
                <a:t>นาย จิรายุทธ สาลีอาจ    รหัสนิสิต 6140201242</a:t>
              </a:r>
            </a:p>
            <a:p>
              <a:r>
                <a:rPr lang="th-TH" altLang="ko-KR" sz="2000" dirty="0">
                  <a:solidFill>
                    <a:schemeClr val="bg1"/>
                  </a:solidFill>
                  <a:cs typeface="Arial" pitchFamily="34" charset="0"/>
                </a:rPr>
                <a:t>นางสาว ญานาธิป อารี    รหัสนิสิต 6140201606</a:t>
              </a:r>
            </a:p>
            <a:p>
              <a:endParaRPr lang="ko-KR" altLang="en-US" sz="20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120E10C-53FF-4D44-BF3A-9FC771A6CE5C}"/>
              </a:ext>
            </a:extLst>
          </p:cNvPr>
          <p:cNvGrpSpPr/>
          <p:nvPr/>
        </p:nvGrpSpPr>
        <p:grpSpPr>
          <a:xfrm flipH="1" flipV="1">
            <a:off x="5640258" y="1952137"/>
            <a:ext cx="4480561" cy="182880"/>
            <a:chOff x="5069840" y="3310420"/>
            <a:chExt cx="4480561" cy="230341"/>
          </a:xfrm>
          <a:solidFill>
            <a:schemeClr val="accent3"/>
          </a:solidFill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DDD0EC9-5825-4F13-BCE7-089E40BB64CF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C898192-77B8-4123-A519-89E26C0B8DD7}"/>
                </a:ext>
              </a:extLst>
            </p:cNvPr>
            <p:cNvSpPr/>
            <p:nvPr/>
          </p:nvSpPr>
          <p:spPr>
            <a:xfrm>
              <a:off x="6990081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630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DA86C59-34F4-4919-9F69-A6D243DD90AF}"/>
              </a:ext>
            </a:extLst>
          </p:cNvPr>
          <p:cNvGrpSpPr/>
          <p:nvPr/>
        </p:nvGrpSpPr>
        <p:grpSpPr>
          <a:xfrm>
            <a:off x="6118232" y="1662620"/>
            <a:ext cx="5413944" cy="681349"/>
            <a:chOff x="6102442" y="1483456"/>
            <a:chExt cx="5413944" cy="68134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91A18A-7559-4485-BC2C-6ACBBA9F87DF}"/>
                </a:ext>
              </a:extLst>
            </p:cNvPr>
            <p:cNvSpPr txBox="1"/>
            <p:nvPr/>
          </p:nvSpPr>
          <p:spPr>
            <a:xfrm>
              <a:off x="6854546" y="1641585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h-TH" altLang="ko-KR" sz="2000" b="1" dirty="0">
                  <a:solidFill>
                    <a:schemeClr val="bg1"/>
                  </a:solidFill>
                  <a:cs typeface="Arial" pitchFamily="34" charset="0"/>
                </a:rPr>
                <a:t>จุดประสงค์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5E3BD7D-EEC6-41FC-867D-95F2B71346B3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01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627DDE9-FE7C-4B7E-A047-E092B6A88859}"/>
              </a:ext>
            </a:extLst>
          </p:cNvPr>
          <p:cNvSpPr txBox="1"/>
          <p:nvPr/>
        </p:nvSpPr>
        <p:spPr>
          <a:xfrm>
            <a:off x="6079489" y="2835272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3E30DF-4F9D-4D5B-9110-CB46BA5063F2}"/>
              </a:ext>
            </a:extLst>
          </p:cNvPr>
          <p:cNvGrpSpPr/>
          <p:nvPr/>
        </p:nvGrpSpPr>
        <p:grpSpPr>
          <a:xfrm>
            <a:off x="6112512" y="3977164"/>
            <a:ext cx="5419664" cy="646331"/>
            <a:chOff x="6102442" y="1483456"/>
            <a:chExt cx="5419664" cy="646331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A5757E4-1723-4073-9FC5-1D351F20A151}"/>
                </a:ext>
              </a:extLst>
            </p:cNvPr>
            <p:cNvSpPr txBox="1"/>
            <p:nvPr/>
          </p:nvSpPr>
          <p:spPr>
            <a:xfrm>
              <a:off x="6860266" y="1604254"/>
              <a:ext cx="4661840" cy="523220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th-TH" altLang="ko-KR" sz="2000" b="1" dirty="0">
                  <a:solidFill>
                    <a:schemeClr val="bg1"/>
                  </a:solidFill>
                  <a:cs typeface="Arial" pitchFamily="34" charset="0"/>
                </a:rPr>
                <a:t>หลักการทำงาน</a:t>
              </a:r>
              <a:endParaRPr lang="ko-KR" altLang="en-US" sz="20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7B9AF74-CA02-49F9-88D7-98D77F70D10F}"/>
                </a:ext>
              </a:extLst>
            </p:cNvPr>
            <p:cNvSpPr txBox="1"/>
            <p:nvPr/>
          </p:nvSpPr>
          <p:spPr>
            <a:xfrm>
              <a:off x="6102442" y="1483456"/>
              <a:ext cx="981106" cy="6463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bg1"/>
                  </a:solidFill>
                  <a:cs typeface="Arial" pitchFamily="34" charset="0"/>
                </a:rPr>
                <a:t>03</a:t>
              </a:r>
              <a:endParaRPr lang="ko-KR" altLang="en-US" sz="36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042C12F7-AE9B-40D2-A6C4-2F1B6BC860EE}"/>
              </a:ext>
            </a:extLst>
          </p:cNvPr>
          <p:cNvSpPr txBox="1"/>
          <p:nvPr/>
        </p:nvSpPr>
        <p:spPr>
          <a:xfrm>
            <a:off x="6308743" y="597428"/>
            <a:ext cx="3596696" cy="8678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th-TH" altLang="ko-KR" sz="36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สารบัญ</a:t>
            </a:r>
            <a:endParaRPr lang="ko-KR" altLang="en-US" sz="36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53BBC1-6CE3-47EC-B1D8-9A241D52FAAE}"/>
              </a:ext>
            </a:extLst>
          </p:cNvPr>
          <p:cNvGrpSpPr/>
          <p:nvPr/>
        </p:nvGrpSpPr>
        <p:grpSpPr>
          <a:xfrm flipH="1" flipV="1">
            <a:off x="6241560" y="1304373"/>
            <a:ext cx="4890631" cy="228019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7B056A4-D3B8-4938-A07E-079EACFE5344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E1E0AC2-A45F-479C-81E1-77A086955328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DED648D-9E61-426F-B994-5E73C79A34CB}"/>
              </a:ext>
            </a:extLst>
          </p:cNvPr>
          <p:cNvSpPr txBox="1"/>
          <p:nvPr/>
        </p:nvSpPr>
        <p:spPr>
          <a:xfrm>
            <a:off x="6870336" y="2977424"/>
            <a:ext cx="46618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th-TH" altLang="ko-KR" sz="2000" b="1" dirty="0">
                <a:solidFill>
                  <a:schemeClr val="bg1"/>
                </a:solidFill>
                <a:cs typeface="Arial" pitchFamily="34" charset="0"/>
              </a:rPr>
              <a:t>โปรแกรมที่ใช้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98FB36-ADB8-48C4-9D8E-CE50B435D7D7}"/>
              </a:ext>
            </a:extLst>
          </p:cNvPr>
          <p:cNvSpPr txBox="1"/>
          <p:nvPr/>
        </p:nvSpPr>
        <p:spPr>
          <a:xfrm>
            <a:off x="6112512" y="4989660"/>
            <a:ext cx="981106" cy="646331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cs typeface="Arial" pitchFamily="34" charset="0"/>
              </a:rPr>
              <a:t>0</a:t>
            </a:r>
            <a:r>
              <a:rPr lang="th-TH" altLang="ko-KR" sz="36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3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3232CB-E7D2-43F5-8922-1DBA34576122}"/>
              </a:ext>
            </a:extLst>
          </p:cNvPr>
          <p:cNvSpPr txBox="1"/>
          <p:nvPr/>
        </p:nvSpPr>
        <p:spPr>
          <a:xfrm>
            <a:off x="6959998" y="5071861"/>
            <a:ext cx="4661840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th-TH" altLang="ko-KR" sz="2000" b="1" dirty="0">
                <a:solidFill>
                  <a:schemeClr val="bg1"/>
                </a:solidFill>
                <a:cs typeface="Arial" pitchFamily="34" charset="0"/>
              </a:rPr>
              <a:t>ลักษณะโปรแกรม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06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/>
              <a:t>จุดประสงค์</a:t>
            </a:r>
            <a:endParaRPr lang="en-US" dirty="0"/>
          </a:p>
        </p:txBody>
      </p:sp>
      <p:grpSp>
        <p:nvGrpSpPr>
          <p:cNvPr id="4" name="Graphic 2">
            <a:extLst>
              <a:ext uri="{FF2B5EF4-FFF2-40B4-BE49-F238E27FC236}">
                <a16:creationId xmlns:a16="http://schemas.microsoft.com/office/drawing/2014/main" id="{83FD3846-57D9-4696-A98C-BACFA9275D48}"/>
              </a:ext>
            </a:extLst>
          </p:cNvPr>
          <p:cNvGrpSpPr/>
          <p:nvPr/>
        </p:nvGrpSpPr>
        <p:grpSpPr>
          <a:xfrm>
            <a:off x="4178179" y="2467859"/>
            <a:ext cx="3835641" cy="3185594"/>
            <a:chOff x="1967283" y="0"/>
            <a:chExt cx="8257434" cy="6858000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E0DF48E4-8630-4457-B8A0-25B932649105}"/>
                </a:ext>
              </a:extLst>
            </p:cNvPr>
            <p:cNvSpPr/>
            <p:nvPr/>
          </p:nvSpPr>
          <p:spPr>
            <a:xfrm>
              <a:off x="3089150" y="5712938"/>
              <a:ext cx="5937930" cy="1144289"/>
            </a:xfrm>
            <a:custGeom>
              <a:avLst/>
              <a:gdLst>
                <a:gd name="connsiteX0" fmla="*/ 0 w 5937930"/>
                <a:gd name="connsiteY0" fmla="*/ 0 h 1144288"/>
                <a:gd name="connsiteX1" fmla="*/ 85048 w 5937930"/>
                <a:gd name="connsiteY1" fmla="*/ 65719 h 1144288"/>
                <a:gd name="connsiteX2" fmla="*/ 738375 w 5937930"/>
                <a:gd name="connsiteY2" fmla="*/ 496373 h 1144288"/>
                <a:gd name="connsiteX3" fmla="*/ 1977764 w 5937930"/>
                <a:gd name="connsiteY3" fmla="*/ 940172 h 1144288"/>
                <a:gd name="connsiteX4" fmla="*/ 2460994 w 5937930"/>
                <a:gd name="connsiteY4" fmla="*/ 1015169 h 1144288"/>
                <a:gd name="connsiteX5" fmla="*/ 2842939 w 5937930"/>
                <a:gd name="connsiteY5" fmla="*/ 1039911 h 1144288"/>
                <a:gd name="connsiteX6" fmla="*/ 3057106 w 5937930"/>
                <a:gd name="connsiteY6" fmla="*/ 1043777 h 1144288"/>
                <a:gd name="connsiteX7" fmla="*/ 3483895 w 5937930"/>
                <a:gd name="connsiteY7" fmla="*/ 1018262 h 1144288"/>
                <a:gd name="connsiteX8" fmla="*/ 4189797 w 5937930"/>
                <a:gd name="connsiteY8" fmla="*/ 897648 h 1144288"/>
                <a:gd name="connsiteX9" fmla="*/ 4918895 w 5937930"/>
                <a:gd name="connsiteY9" fmla="*/ 652554 h 1144288"/>
                <a:gd name="connsiteX10" fmla="*/ 5170948 w 5937930"/>
                <a:gd name="connsiteY10" fmla="*/ 535032 h 1144288"/>
                <a:gd name="connsiteX11" fmla="*/ 5942569 w 5937930"/>
                <a:gd name="connsiteY11" fmla="*/ 37885 h 1144288"/>
                <a:gd name="connsiteX12" fmla="*/ 4940543 w 5937930"/>
                <a:gd name="connsiteY12" fmla="*/ 715953 h 1144288"/>
                <a:gd name="connsiteX13" fmla="*/ 3598324 w 5937930"/>
                <a:gd name="connsiteY13" fmla="*/ 1108723 h 1144288"/>
                <a:gd name="connsiteX14" fmla="*/ 2560732 w 5937930"/>
                <a:gd name="connsiteY14" fmla="*/ 1128825 h 1144288"/>
                <a:gd name="connsiteX15" fmla="*/ 526527 w 5937930"/>
                <a:gd name="connsiteY15" fmla="*/ 426788 h 1144288"/>
                <a:gd name="connsiteX16" fmla="*/ 14690 w 5937930"/>
                <a:gd name="connsiteY16" fmla="*/ 17009 h 1144288"/>
                <a:gd name="connsiteX17" fmla="*/ 0 w 5937930"/>
                <a:gd name="connsiteY17" fmla="*/ 0 h 11442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937930" h="1144288">
                  <a:moveTo>
                    <a:pt x="0" y="0"/>
                  </a:moveTo>
                  <a:cubicBezTo>
                    <a:pt x="33246" y="15463"/>
                    <a:pt x="57214" y="43297"/>
                    <a:pt x="85048" y="65719"/>
                  </a:cubicBezTo>
                  <a:cubicBezTo>
                    <a:pt x="289165" y="229631"/>
                    <a:pt x="507198" y="373440"/>
                    <a:pt x="738375" y="496373"/>
                  </a:cubicBezTo>
                  <a:cubicBezTo>
                    <a:pt x="1129599" y="705129"/>
                    <a:pt x="1543243" y="851258"/>
                    <a:pt x="1977764" y="940172"/>
                  </a:cubicBezTo>
                  <a:cubicBezTo>
                    <a:pt x="2137810" y="973418"/>
                    <a:pt x="2298628" y="998160"/>
                    <a:pt x="2460994" y="1015169"/>
                  </a:cubicBezTo>
                  <a:cubicBezTo>
                    <a:pt x="2587793" y="1028313"/>
                    <a:pt x="2715366" y="1036818"/>
                    <a:pt x="2842939" y="1039911"/>
                  </a:cubicBezTo>
                  <a:cubicBezTo>
                    <a:pt x="2914070" y="1041457"/>
                    <a:pt x="2985975" y="1046096"/>
                    <a:pt x="3057106" y="1043777"/>
                  </a:cubicBezTo>
                  <a:cubicBezTo>
                    <a:pt x="3199369" y="1038365"/>
                    <a:pt x="3341632" y="1032179"/>
                    <a:pt x="3483895" y="1018262"/>
                  </a:cubicBezTo>
                  <a:cubicBezTo>
                    <a:pt x="3722031" y="995067"/>
                    <a:pt x="3957847" y="955635"/>
                    <a:pt x="4189797" y="897648"/>
                  </a:cubicBezTo>
                  <a:cubicBezTo>
                    <a:pt x="4439531" y="835794"/>
                    <a:pt x="4683079" y="755385"/>
                    <a:pt x="4918895" y="652554"/>
                  </a:cubicBezTo>
                  <a:cubicBezTo>
                    <a:pt x="5003943" y="615442"/>
                    <a:pt x="5087445" y="576010"/>
                    <a:pt x="5170948" y="535032"/>
                  </a:cubicBezTo>
                  <a:cubicBezTo>
                    <a:pt x="5199555" y="521115"/>
                    <a:pt x="5917055" y="28607"/>
                    <a:pt x="5942569" y="37885"/>
                  </a:cubicBezTo>
                  <a:cubicBezTo>
                    <a:pt x="5782524" y="244321"/>
                    <a:pt x="5245172" y="572917"/>
                    <a:pt x="4940543" y="715953"/>
                  </a:cubicBezTo>
                  <a:cubicBezTo>
                    <a:pt x="4514528" y="919296"/>
                    <a:pt x="4066090" y="1047643"/>
                    <a:pt x="3598324" y="1108723"/>
                  </a:cubicBezTo>
                  <a:cubicBezTo>
                    <a:pt x="3252718" y="1153566"/>
                    <a:pt x="2907111" y="1160525"/>
                    <a:pt x="2560732" y="1128825"/>
                  </a:cubicBezTo>
                  <a:cubicBezTo>
                    <a:pt x="1825450" y="1060013"/>
                    <a:pt x="1143515" y="835794"/>
                    <a:pt x="526527" y="426788"/>
                  </a:cubicBezTo>
                  <a:cubicBezTo>
                    <a:pt x="344060" y="305401"/>
                    <a:pt x="173190" y="168551"/>
                    <a:pt x="14690" y="17009"/>
                  </a:cubicBezTo>
                  <a:cubicBezTo>
                    <a:pt x="9278" y="11598"/>
                    <a:pt x="5412" y="5412"/>
                    <a:pt x="0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53424B13-F892-4A4C-813A-D969DF80A489}"/>
                </a:ext>
              </a:extLst>
            </p:cNvPr>
            <p:cNvSpPr/>
            <p:nvPr/>
          </p:nvSpPr>
          <p:spPr>
            <a:xfrm>
              <a:off x="1967231" y="-273"/>
              <a:ext cx="8257434" cy="6749756"/>
            </a:xfrm>
            <a:custGeom>
              <a:avLst/>
              <a:gdLst>
                <a:gd name="connsiteX0" fmla="*/ 8193313 w 8257434"/>
                <a:gd name="connsiteY0" fmla="*/ 2824656 h 6749756"/>
                <a:gd name="connsiteX1" fmla="*/ 7723228 w 8257434"/>
                <a:gd name="connsiteY1" fmla="*/ 1725211 h 6749756"/>
                <a:gd name="connsiteX2" fmla="*/ 6568115 w 8257434"/>
                <a:gd name="connsiteY2" fmla="*/ 656693 h 6749756"/>
                <a:gd name="connsiteX3" fmla="*/ 4166655 w 8257434"/>
                <a:gd name="connsiteY3" fmla="*/ 273 h 6749756"/>
                <a:gd name="connsiteX4" fmla="*/ 3293748 w 8257434"/>
                <a:gd name="connsiteY4" fmla="*/ 68312 h 6749756"/>
                <a:gd name="connsiteX5" fmla="*/ 1824729 w 8257434"/>
                <a:gd name="connsiteY5" fmla="*/ 571644 h 6749756"/>
                <a:gd name="connsiteX6" fmla="*/ 572970 w 8257434"/>
                <a:gd name="connsiteY6" fmla="*/ 1654853 h 6749756"/>
                <a:gd name="connsiteX7" fmla="*/ 4691 w 8257434"/>
                <a:gd name="connsiteY7" fmla="*/ 3208147 h 6749756"/>
                <a:gd name="connsiteX8" fmla="*/ 204942 w 8257434"/>
                <a:gd name="connsiteY8" fmla="*/ 4418928 h 6749756"/>
                <a:gd name="connsiteX9" fmla="*/ 1131970 w 8257434"/>
                <a:gd name="connsiteY9" fmla="*/ 5690790 h 6749756"/>
                <a:gd name="connsiteX10" fmla="*/ 1147434 w 8257434"/>
                <a:gd name="connsiteY10" fmla="*/ 5702387 h 6749756"/>
                <a:gd name="connsiteX11" fmla="*/ 1399487 w 8257434"/>
                <a:gd name="connsiteY11" fmla="*/ 5911143 h 6749756"/>
                <a:gd name="connsiteX12" fmla="*/ 1918282 w 8257434"/>
                <a:gd name="connsiteY12" fmla="*/ 6228915 h 6749756"/>
                <a:gd name="connsiteX13" fmla="*/ 2704594 w 8257434"/>
                <a:gd name="connsiteY13" fmla="*/ 6545140 h 6749756"/>
                <a:gd name="connsiteX14" fmla="*/ 3149939 w 8257434"/>
                <a:gd name="connsiteY14" fmla="*/ 6654930 h 6749756"/>
                <a:gd name="connsiteX15" fmla="*/ 3758422 w 8257434"/>
                <a:gd name="connsiteY15" fmla="*/ 6735340 h 6749756"/>
                <a:gd name="connsiteX16" fmla="*/ 4083152 w 8257434"/>
                <a:gd name="connsiteY16" fmla="*/ 6750030 h 6749756"/>
                <a:gd name="connsiteX17" fmla="*/ 4266393 w 8257434"/>
                <a:gd name="connsiteY17" fmla="*/ 6746164 h 6749756"/>
                <a:gd name="connsiteX18" fmla="*/ 4493705 w 8257434"/>
                <a:gd name="connsiteY18" fmla="*/ 6734567 h 6749756"/>
                <a:gd name="connsiteX19" fmla="*/ 4932864 w 8257434"/>
                <a:gd name="connsiteY19" fmla="*/ 6683538 h 6749756"/>
                <a:gd name="connsiteX20" fmla="*/ 5838244 w 8257434"/>
                <a:gd name="connsiteY20" fmla="*/ 6445402 h 6749756"/>
                <a:gd name="connsiteX21" fmla="*/ 6279723 w 8257434"/>
                <a:gd name="connsiteY21" fmla="*/ 6254429 h 6749756"/>
                <a:gd name="connsiteX22" fmla="*/ 6926091 w 8257434"/>
                <a:gd name="connsiteY22" fmla="*/ 5857021 h 6749756"/>
                <a:gd name="connsiteX23" fmla="*/ 7426331 w 8257434"/>
                <a:gd name="connsiteY23" fmla="*/ 5402398 h 6749756"/>
                <a:gd name="connsiteX24" fmla="*/ 7696940 w 8257434"/>
                <a:gd name="connsiteY24" fmla="*/ 5071482 h 6749756"/>
                <a:gd name="connsiteX25" fmla="*/ 8148470 w 8257434"/>
                <a:gd name="connsiteY25" fmla="*/ 4152185 h 6749756"/>
                <a:gd name="connsiteX26" fmla="*/ 8259033 w 8257434"/>
                <a:gd name="connsiteY26" fmla="*/ 3390615 h 6749756"/>
                <a:gd name="connsiteX27" fmla="*/ 8193313 w 8257434"/>
                <a:gd name="connsiteY27" fmla="*/ 2824656 h 674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8257434" h="6749756">
                  <a:moveTo>
                    <a:pt x="8193313" y="2824656"/>
                  </a:moveTo>
                  <a:cubicBezTo>
                    <a:pt x="8131460" y="2421836"/>
                    <a:pt x="7953631" y="2059993"/>
                    <a:pt x="7723228" y="1725211"/>
                  </a:cubicBezTo>
                  <a:cubicBezTo>
                    <a:pt x="7418599" y="1282186"/>
                    <a:pt x="7027377" y="931167"/>
                    <a:pt x="6568115" y="656693"/>
                  </a:cubicBezTo>
                  <a:cubicBezTo>
                    <a:pt x="5828966" y="214441"/>
                    <a:pt x="5023325" y="11098"/>
                    <a:pt x="4166655" y="273"/>
                  </a:cubicBezTo>
                  <a:cubicBezTo>
                    <a:pt x="3873624" y="-2819"/>
                    <a:pt x="3582913" y="20376"/>
                    <a:pt x="3293748" y="68312"/>
                  </a:cubicBezTo>
                  <a:cubicBezTo>
                    <a:pt x="2776499" y="154907"/>
                    <a:pt x="2284764" y="318045"/>
                    <a:pt x="1824729" y="571644"/>
                  </a:cubicBezTo>
                  <a:cubicBezTo>
                    <a:pt x="1330675" y="843026"/>
                    <a:pt x="905432" y="1195591"/>
                    <a:pt x="572970" y="1654853"/>
                  </a:cubicBezTo>
                  <a:cubicBezTo>
                    <a:pt x="236642" y="2117980"/>
                    <a:pt x="38711" y="2633684"/>
                    <a:pt x="4691" y="3208147"/>
                  </a:cubicBezTo>
                  <a:cubicBezTo>
                    <a:pt x="-19277" y="3626431"/>
                    <a:pt x="48762" y="4030025"/>
                    <a:pt x="204942" y="4418928"/>
                  </a:cubicBezTo>
                  <a:cubicBezTo>
                    <a:pt x="406739" y="4921488"/>
                    <a:pt x="732243" y="5332813"/>
                    <a:pt x="1131970" y="5690790"/>
                  </a:cubicBezTo>
                  <a:cubicBezTo>
                    <a:pt x="1138156" y="5693109"/>
                    <a:pt x="1142795" y="5697748"/>
                    <a:pt x="1147434" y="5702387"/>
                  </a:cubicBezTo>
                  <a:cubicBezTo>
                    <a:pt x="1227070" y="5777385"/>
                    <a:pt x="1311345" y="5846970"/>
                    <a:pt x="1399487" y="5911143"/>
                  </a:cubicBezTo>
                  <a:cubicBezTo>
                    <a:pt x="1563398" y="6031757"/>
                    <a:pt x="1737361" y="6136134"/>
                    <a:pt x="1918282" y="6228915"/>
                  </a:cubicBezTo>
                  <a:cubicBezTo>
                    <a:pt x="2170335" y="6358807"/>
                    <a:pt x="2433212" y="6463185"/>
                    <a:pt x="2704594" y="6545140"/>
                  </a:cubicBezTo>
                  <a:cubicBezTo>
                    <a:pt x="2851496" y="6589211"/>
                    <a:pt x="2999944" y="6626323"/>
                    <a:pt x="3149939" y="6654930"/>
                  </a:cubicBezTo>
                  <a:cubicBezTo>
                    <a:pt x="3350963" y="6692815"/>
                    <a:pt x="3553533" y="6722196"/>
                    <a:pt x="3758422" y="6735340"/>
                  </a:cubicBezTo>
                  <a:cubicBezTo>
                    <a:pt x="3866666" y="6742298"/>
                    <a:pt x="3974909" y="6746937"/>
                    <a:pt x="4083152" y="6750030"/>
                  </a:cubicBezTo>
                  <a:cubicBezTo>
                    <a:pt x="4144233" y="6751576"/>
                    <a:pt x="4205314" y="6748484"/>
                    <a:pt x="4266393" y="6746164"/>
                  </a:cubicBezTo>
                  <a:cubicBezTo>
                    <a:pt x="4342164" y="6743071"/>
                    <a:pt x="4417935" y="6739979"/>
                    <a:pt x="4493705" y="6734567"/>
                  </a:cubicBezTo>
                  <a:cubicBezTo>
                    <a:pt x="4640607" y="6724515"/>
                    <a:pt x="4786735" y="6706733"/>
                    <a:pt x="4932864" y="6683538"/>
                  </a:cubicBezTo>
                  <a:cubicBezTo>
                    <a:pt x="5242132" y="6634055"/>
                    <a:pt x="5543667" y="6554419"/>
                    <a:pt x="5838244" y="6445402"/>
                  </a:cubicBezTo>
                  <a:cubicBezTo>
                    <a:pt x="5989012" y="6389734"/>
                    <a:pt x="6135141" y="6324788"/>
                    <a:pt x="6279723" y="6254429"/>
                  </a:cubicBezTo>
                  <a:cubicBezTo>
                    <a:pt x="6296733" y="6245924"/>
                    <a:pt x="6773777" y="5983821"/>
                    <a:pt x="6926091" y="5857021"/>
                  </a:cubicBezTo>
                  <a:cubicBezTo>
                    <a:pt x="7064489" y="5741046"/>
                    <a:pt x="7336644" y="5499817"/>
                    <a:pt x="7426331" y="5402398"/>
                  </a:cubicBezTo>
                  <a:cubicBezTo>
                    <a:pt x="7522977" y="5297247"/>
                    <a:pt x="7614211" y="5187458"/>
                    <a:pt x="7696940" y="5071482"/>
                  </a:cubicBezTo>
                  <a:cubicBezTo>
                    <a:pt x="7897964" y="4790049"/>
                    <a:pt x="8051824" y="4485421"/>
                    <a:pt x="8148470" y="4152185"/>
                  </a:cubicBezTo>
                  <a:cubicBezTo>
                    <a:pt x="8221148" y="3903225"/>
                    <a:pt x="8259033" y="3649626"/>
                    <a:pt x="8259033" y="3390615"/>
                  </a:cubicBezTo>
                  <a:cubicBezTo>
                    <a:pt x="8259033" y="3158665"/>
                    <a:pt x="8218055" y="2989341"/>
                    <a:pt x="8193313" y="2824656"/>
                  </a:cubicBezTo>
                  <a:close/>
                </a:path>
              </a:pathLst>
            </a:custGeom>
            <a:solidFill>
              <a:schemeClr val="accent5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2E031C32-5674-4E9E-A11B-5D8778EE99CF}"/>
                </a:ext>
              </a:extLst>
            </p:cNvPr>
            <p:cNvSpPr/>
            <p:nvPr/>
          </p:nvSpPr>
          <p:spPr>
            <a:xfrm>
              <a:off x="3680623" y="1553294"/>
              <a:ext cx="4437984" cy="3595231"/>
            </a:xfrm>
            <a:custGeom>
              <a:avLst/>
              <a:gdLst>
                <a:gd name="connsiteX0" fmla="*/ 4437984 w 4437984"/>
                <a:gd name="connsiteY0" fmla="*/ 1799162 h 3595231"/>
                <a:gd name="connsiteX1" fmla="*/ 2218992 w 4437984"/>
                <a:gd name="connsiteY1" fmla="*/ 3598324 h 3595231"/>
                <a:gd name="connsiteX2" fmla="*/ 0 w 4437984"/>
                <a:gd name="connsiteY2" fmla="*/ 1799162 h 3595231"/>
                <a:gd name="connsiteX3" fmla="*/ 2218992 w 4437984"/>
                <a:gd name="connsiteY3" fmla="*/ 0 h 3595231"/>
                <a:gd name="connsiteX4" fmla="*/ 4437984 w 4437984"/>
                <a:gd name="connsiteY4" fmla="*/ 1799162 h 359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984" h="3595231">
                  <a:moveTo>
                    <a:pt x="4437984" y="1799162"/>
                  </a:moveTo>
                  <a:cubicBezTo>
                    <a:pt x="4437984" y="2792812"/>
                    <a:pt x="3444508" y="3598324"/>
                    <a:pt x="2218992" y="3598324"/>
                  </a:cubicBezTo>
                  <a:cubicBezTo>
                    <a:pt x="993476" y="3598324"/>
                    <a:pt x="0" y="2792812"/>
                    <a:pt x="0" y="1799162"/>
                  </a:cubicBezTo>
                  <a:cubicBezTo>
                    <a:pt x="0" y="805512"/>
                    <a:pt x="993476" y="0"/>
                    <a:pt x="2218992" y="0"/>
                  </a:cubicBezTo>
                  <a:cubicBezTo>
                    <a:pt x="3444508" y="0"/>
                    <a:pt x="4437984" y="805512"/>
                    <a:pt x="4437984" y="1799162"/>
                  </a:cubicBezTo>
                  <a:close/>
                </a:path>
              </a:pathLst>
            </a:custGeom>
            <a:solidFill>
              <a:schemeClr val="accent5">
                <a:lumMod val="5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B2F02123-0FD6-4532-9198-05974E2EEAFE}"/>
                </a:ext>
              </a:extLst>
            </p:cNvPr>
            <p:cNvSpPr/>
            <p:nvPr/>
          </p:nvSpPr>
          <p:spPr>
            <a:xfrm>
              <a:off x="3877781" y="1575716"/>
              <a:ext cx="4437984" cy="3595231"/>
            </a:xfrm>
            <a:custGeom>
              <a:avLst/>
              <a:gdLst>
                <a:gd name="connsiteX0" fmla="*/ 4437984 w 4437984"/>
                <a:gd name="connsiteY0" fmla="*/ 1799162 h 3595231"/>
                <a:gd name="connsiteX1" fmla="*/ 2218992 w 4437984"/>
                <a:gd name="connsiteY1" fmla="*/ 3598324 h 3595231"/>
                <a:gd name="connsiteX2" fmla="*/ 0 w 4437984"/>
                <a:gd name="connsiteY2" fmla="*/ 1799162 h 3595231"/>
                <a:gd name="connsiteX3" fmla="*/ 2218992 w 4437984"/>
                <a:gd name="connsiteY3" fmla="*/ 0 h 3595231"/>
                <a:gd name="connsiteX4" fmla="*/ 4437984 w 4437984"/>
                <a:gd name="connsiteY4" fmla="*/ 1799162 h 3595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37984" h="3595231">
                  <a:moveTo>
                    <a:pt x="4437984" y="1799162"/>
                  </a:moveTo>
                  <a:cubicBezTo>
                    <a:pt x="4437984" y="2792812"/>
                    <a:pt x="3444508" y="3598324"/>
                    <a:pt x="2218992" y="3598324"/>
                  </a:cubicBezTo>
                  <a:cubicBezTo>
                    <a:pt x="993476" y="3598324"/>
                    <a:pt x="0" y="2792812"/>
                    <a:pt x="0" y="1799162"/>
                  </a:cubicBezTo>
                  <a:cubicBezTo>
                    <a:pt x="0" y="805512"/>
                    <a:pt x="993476" y="0"/>
                    <a:pt x="2218992" y="0"/>
                  </a:cubicBezTo>
                  <a:cubicBezTo>
                    <a:pt x="3444508" y="0"/>
                    <a:pt x="4437984" y="805512"/>
                    <a:pt x="4437984" y="1799162"/>
                  </a:cubicBez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612B48FB-27F5-4E35-9C1D-EEA940D35AE1}"/>
                </a:ext>
              </a:extLst>
            </p:cNvPr>
            <p:cNvSpPr/>
            <p:nvPr/>
          </p:nvSpPr>
          <p:spPr>
            <a:xfrm>
              <a:off x="7239500" y="1277273"/>
              <a:ext cx="1453556" cy="4430253"/>
            </a:xfrm>
            <a:custGeom>
              <a:avLst/>
              <a:gdLst>
                <a:gd name="connsiteX0" fmla="*/ 789 w 1453555"/>
                <a:gd name="connsiteY0" fmla="*/ 4435665 h 4430252"/>
                <a:gd name="connsiteX1" fmla="*/ 6201 w 1453555"/>
                <a:gd name="connsiteY1" fmla="*/ 2546042 h 4430252"/>
                <a:gd name="connsiteX2" fmla="*/ 345622 w 1453555"/>
                <a:gd name="connsiteY2" fmla="*/ 2188839 h 4430252"/>
                <a:gd name="connsiteX3" fmla="*/ 760040 w 1453555"/>
                <a:gd name="connsiteY3" fmla="*/ 1645302 h 4430252"/>
                <a:gd name="connsiteX4" fmla="*/ 953332 w 1453555"/>
                <a:gd name="connsiteY4" fmla="*/ 1314386 h 4430252"/>
                <a:gd name="connsiteX5" fmla="*/ 1210024 w 1453555"/>
                <a:gd name="connsiteY5" fmla="*/ 714407 h 4430252"/>
                <a:gd name="connsiteX6" fmla="*/ 1386306 w 1453555"/>
                <a:gd name="connsiteY6" fmla="*/ 0 h 4430252"/>
                <a:gd name="connsiteX7" fmla="*/ 1441974 w 1453555"/>
                <a:gd name="connsiteY7" fmla="*/ 1644528 h 4430252"/>
                <a:gd name="connsiteX8" fmla="*/ 913900 w 1453555"/>
                <a:gd name="connsiteY8" fmla="*/ 3438278 h 4430252"/>
                <a:gd name="connsiteX9" fmla="*/ 789 w 1453555"/>
                <a:gd name="connsiteY9" fmla="*/ 4435665 h 44302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53555" h="4430252">
                  <a:moveTo>
                    <a:pt x="789" y="4435665"/>
                  </a:moveTo>
                  <a:cubicBezTo>
                    <a:pt x="-1531" y="3503998"/>
                    <a:pt x="1562" y="2620266"/>
                    <a:pt x="6201" y="2546042"/>
                  </a:cubicBezTo>
                  <a:cubicBezTo>
                    <a:pt x="10067" y="2525167"/>
                    <a:pt x="248976" y="2297855"/>
                    <a:pt x="345622" y="2188839"/>
                  </a:cubicBezTo>
                  <a:cubicBezTo>
                    <a:pt x="497936" y="2018742"/>
                    <a:pt x="635560" y="1837047"/>
                    <a:pt x="760040" y="1645302"/>
                  </a:cubicBezTo>
                  <a:cubicBezTo>
                    <a:pt x="829625" y="1537831"/>
                    <a:pt x="893798" y="1427268"/>
                    <a:pt x="953332" y="1314386"/>
                  </a:cubicBezTo>
                  <a:cubicBezTo>
                    <a:pt x="1056163" y="1121867"/>
                    <a:pt x="1140439" y="920843"/>
                    <a:pt x="1210024" y="714407"/>
                  </a:cubicBezTo>
                  <a:cubicBezTo>
                    <a:pt x="1284248" y="493281"/>
                    <a:pt x="1367750" y="4639"/>
                    <a:pt x="1386306" y="0"/>
                  </a:cubicBezTo>
                  <a:cubicBezTo>
                    <a:pt x="1397130" y="34793"/>
                    <a:pt x="1442747" y="1531646"/>
                    <a:pt x="1441974" y="1644528"/>
                  </a:cubicBezTo>
                  <a:cubicBezTo>
                    <a:pt x="1438108" y="1751999"/>
                    <a:pt x="1596608" y="2432387"/>
                    <a:pt x="913900" y="3438278"/>
                  </a:cubicBezTo>
                  <a:cubicBezTo>
                    <a:pt x="574480" y="3892901"/>
                    <a:pt x="156969" y="4310412"/>
                    <a:pt x="789" y="4435665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68091F05-2D4A-4F7E-B764-5A33753DAD6A}"/>
                </a:ext>
              </a:extLst>
            </p:cNvPr>
            <p:cNvSpPr/>
            <p:nvPr/>
          </p:nvSpPr>
          <p:spPr>
            <a:xfrm>
              <a:off x="3426111" y="938704"/>
              <a:ext cx="4878690" cy="2760210"/>
            </a:xfrm>
            <a:custGeom>
              <a:avLst/>
              <a:gdLst>
                <a:gd name="connsiteX0" fmla="*/ 4883469 w 4878689"/>
                <a:gd name="connsiteY0" fmla="*/ 23117 h 2760209"/>
                <a:gd name="connsiteX1" fmla="*/ 4579614 w 4878689"/>
                <a:gd name="connsiteY1" fmla="*/ 1153489 h 2760209"/>
                <a:gd name="connsiteX2" fmla="*/ 3975770 w 4878689"/>
                <a:gd name="connsiteY2" fmla="*/ 2185668 h 2760209"/>
                <a:gd name="connsiteX3" fmla="*/ 3531199 w 4878689"/>
                <a:gd name="connsiteY3" fmla="*/ 2767863 h 2760209"/>
                <a:gd name="connsiteX4" fmla="*/ 2761897 w 4878689"/>
                <a:gd name="connsiteY4" fmla="*/ 2172524 h 2760209"/>
                <a:gd name="connsiteX5" fmla="*/ 140 w 4878689"/>
                <a:gd name="connsiteY5" fmla="*/ 10746 h 2760209"/>
                <a:gd name="connsiteX6" fmla="*/ 17150 w 4878689"/>
                <a:gd name="connsiteY6" fmla="*/ 695 h 2760209"/>
                <a:gd name="connsiteX7" fmla="*/ 4883469 w 4878689"/>
                <a:gd name="connsiteY7" fmla="*/ 23117 h 276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878689" h="2760209">
                  <a:moveTo>
                    <a:pt x="4883469" y="23117"/>
                  </a:moveTo>
                  <a:cubicBezTo>
                    <a:pt x="4843265" y="367177"/>
                    <a:pt x="4821616" y="610725"/>
                    <a:pt x="4579614" y="1153489"/>
                  </a:cubicBezTo>
                  <a:cubicBezTo>
                    <a:pt x="4415703" y="1522290"/>
                    <a:pt x="4219318" y="1864803"/>
                    <a:pt x="3975770" y="2185668"/>
                  </a:cubicBezTo>
                  <a:cubicBezTo>
                    <a:pt x="3832734" y="2374321"/>
                    <a:pt x="3657225" y="2556789"/>
                    <a:pt x="3531199" y="2767863"/>
                  </a:cubicBezTo>
                  <a:cubicBezTo>
                    <a:pt x="3405172" y="2661166"/>
                    <a:pt x="2844625" y="2235151"/>
                    <a:pt x="2761897" y="2172524"/>
                  </a:cubicBezTo>
                  <a:cubicBezTo>
                    <a:pt x="1841826" y="1479765"/>
                    <a:pt x="10191" y="24663"/>
                    <a:pt x="140" y="10746"/>
                  </a:cubicBezTo>
                  <a:cubicBezTo>
                    <a:pt x="-1406" y="-3944"/>
                    <a:pt x="10191" y="695"/>
                    <a:pt x="17150" y="695"/>
                  </a:cubicBezTo>
                  <a:cubicBezTo>
                    <a:pt x="439300" y="4561"/>
                    <a:pt x="4537863" y="20024"/>
                    <a:pt x="4883469" y="23117"/>
                  </a:cubicBez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1DA77BE-DB73-4FF8-BF26-36098314F2B7}"/>
                </a:ext>
              </a:extLst>
            </p:cNvPr>
            <p:cNvSpPr/>
            <p:nvPr/>
          </p:nvSpPr>
          <p:spPr>
            <a:xfrm>
              <a:off x="3426251" y="949450"/>
              <a:ext cx="3548841" cy="4128717"/>
            </a:xfrm>
            <a:custGeom>
              <a:avLst/>
              <a:gdLst>
                <a:gd name="connsiteX0" fmla="*/ 0 w 3548841"/>
                <a:gd name="connsiteY0" fmla="*/ 0 h 4128717"/>
                <a:gd name="connsiteX1" fmla="*/ 135304 w 3548841"/>
                <a:gd name="connsiteY1" fmla="*/ 101285 h 4128717"/>
                <a:gd name="connsiteX2" fmla="*/ 733737 w 3548841"/>
                <a:gd name="connsiteY2" fmla="*/ 567505 h 4128717"/>
                <a:gd name="connsiteX3" fmla="*/ 1639116 w 3548841"/>
                <a:gd name="connsiteY3" fmla="*/ 1274181 h 4128717"/>
                <a:gd name="connsiteX4" fmla="*/ 2242187 w 3548841"/>
                <a:gd name="connsiteY4" fmla="*/ 1743494 h 4128717"/>
                <a:gd name="connsiteX5" fmla="*/ 3152206 w 3548841"/>
                <a:gd name="connsiteY5" fmla="*/ 2453262 h 4128717"/>
                <a:gd name="connsiteX6" fmla="*/ 3538017 w 3548841"/>
                <a:gd name="connsiteY6" fmla="*/ 2754024 h 4128717"/>
                <a:gd name="connsiteX7" fmla="*/ 3551934 w 3548841"/>
                <a:gd name="connsiteY7" fmla="*/ 2774900 h 4128717"/>
                <a:gd name="connsiteX8" fmla="*/ 3552707 w 3548841"/>
                <a:gd name="connsiteY8" fmla="*/ 2813558 h 4128717"/>
                <a:gd name="connsiteX9" fmla="*/ 3552707 w 3548841"/>
                <a:gd name="connsiteY9" fmla="*/ 4068410 h 4128717"/>
                <a:gd name="connsiteX10" fmla="*/ 3551934 w 3548841"/>
                <a:gd name="connsiteY10" fmla="*/ 4107068 h 4128717"/>
                <a:gd name="connsiteX11" fmla="*/ 3512502 w 3548841"/>
                <a:gd name="connsiteY11" fmla="*/ 4126398 h 4128717"/>
                <a:gd name="connsiteX12" fmla="*/ 3441371 w 3548841"/>
                <a:gd name="connsiteY12" fmla="*/ 4072276 h 4128717"/>
                <a:gd name="connsiteX13" fmla="*/ 2750932 w 3548841"/>
                <a:gd name="connsiteY13" fmla="*/ 3533378 h 4128717"/>
                <a:gd name="connsiteX14" fmla="*/ 1985495 w 3548841"/>
                <a:gd name="connsiteY14" fmla="*/ 2936492 h 4128717"/>
                <a:gd name="connsiteX15" fmla="*/ 1220059 w 3548841"/>
                <a:gd name="connsiteY15" fmla="*/ 2339606 h 4128717"/>
                <a:gd name="connsiteX16" fmla="*/ 606164 w 3548841"/>
                <a:gd name="connsiteY16" fmla="*/ 1861015 h 4128717"/>
                <a:gd name="connsiteX17" fmla="*/ 126026 w 3548841"/>
                <a:gd name="connsiteY17" fmla="*/ 1486802 h 4128717"/>
                <a:gd name="connsiteX18" fmla="*/ 95100 w 3548841"/>
                <a:gd name="connsiteY18" fmla="*/ 1445824 h 4128717"/>
                <a:gd name="connsiteX19" fmla="*/ 40205 w 3548841"/>
                <a:gd name="connsiteY19" fmla="*/ 642503 h 4128717"/>
                <a:gd name="connsiteX20" fmla="*/ 773 w 3548841"/>
                <a:gd name="connsiteY20" fmla="*/ 57988 h 4128717"/>
                <a:gd name="connsiteX21" fmla="*/ 0 w 3548841"/>
                <a:gd name="connsiteY21" fmla="*/ 0 h 41287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548841" h="4128717">
                  <a:moveTo>
                    <a:pt x="0" y="0"/>
                  </a:moveTo>
                  <a:cubicBezTo>
                    <a:pt x="49483" y="27834"/>
                    <a:pt x="91234" y="66492"/>
                    <a:pt x="135304" y="101285"/>
                  </a:cubicBezTo>
                  <a:cubicBezTo>
                    <a:pt x="335555" y="255919"/>
                    <a:pt x="534259" y="412099"/>
                    <a:pt x="733737" y="567505"/>
                  </a:cubicBezTo>
                  <a:cubicBezTo>
                    <a:pt x="1035272" y="803322"/>
                    <a:pt x="1336808" y="1038365"/>
                    <a:pt x="1639116" y="1274181"/>
                  </a:cubicBezTo>
                  <a:cubicBezTo>
                    <a:pt x="1840140" y="1431134"/>
                    <a:pt x="2041164" y="1587314"/>
                    <a:pt x="2242187" y="1743494"/>
                  </a:cubicBezTo>
                  <a:cubicBezTo>
                    <a:pt x="2545269" y="1980083"/>
                    <a:pt x="2848351" y="2216673"/>
                    <a:pt x="3152206" y="2453262"/>
                  </a:cubicBezTo>
                  <a:cubicBezTo>
                    <a:pt x="3280552" y="2553774"/>
                    <a:pt x="3409671" y="2653513"/>
                    <a:pt x="3538017" y="2754024"/>
                  </a:cubicBezTo>
                  <a:cubicBezTo>
                    <a:pt x="3550388" y="2756344"/>
                    <a:pt x="3551161" y="2765622"/>
                    <a:pt x="3551934" y="2774900"/>
                  </a:cubicBezTo>
                  <a:cubicBezTo>
                    <a:pt x="3553480" y="2788044"/>
                    <a:pt x="3552707" y="2801188"/>
                    <a:pt x="3552707" y="2813558"/>
                  </a:cubicBezTo>
                  <a:cubicBezTo>
                    <a:pt x="3552707" y="3231842"/>
                    <a:pt x="3552707" y="3650126"/>
                    <a:pt x="3552707" y="4068410"/>
                  </a:cubicBezTo>
                  <a:cubicBezTo>
                    <a:pt x="3552707" y="4081554"/>
                    <a:pt x="3553480" y="4094698"/>
                    <a:pt x="3551934" y="4107068"/>
                  </a:cubicBezTo>
                  <a:cubicBezTo>
                    <a:pt x="3548841" y="4134129"/>
                    <a:pt x="3535697" y="4141088"/>
                    <a:pt x="3512502" y="4126398"/>
                  </a:cubicBezTo>
                  <a:cubicBezTo>
                    <a:pt x="3487761" y="4110161"/>
                    <a:pt x="3465339" y="4090832"/>
                    <a:pt x="3441371" y="4072276"/>
                  </a:cubicBezTo>
                  <a:cubicBezTo>
                    <a:pt x="3210967" y="3892901"/>
                    <a:pt x="2980563" y="3712753"/>
                    <a:pt x="2750932" y="3533378"/>
                  </a:cubicBezTo>
                  <a:cubicBezTo>
                    <a:pt x="2495786" y="3334673"/>
                    <a:pt x="2240641" y="3135196"/>
                    <a:pt x="1985495" y="2936492"/>
                  </a:cubicBezTo>
                  <a:cubicBezTo>
                    <a:pt x="1730350" y="2737788"/>
                    <a:pt x="1475205" y="2538311"/>
                    <a:pt x="1220059" y="2339606"/>
                  </a:cubicBezTo>
                  <a:cubicBezTo>
                    <a:pt x="1015170" y="2180334"/>
                    <a:pt x="811053" y="2020288"/>
                    <a:pt x="606164" y="1861015"/>
                  </a:cubicBezTo>
                  <a:cubicBezTo>
                    <a:pt x="446118" y="1736535"/>
                    <a:pt x="286072" y="1610509"/>
                    <a:pt x="126026" y="1486802"/>
                  </a:cubicBezTo>
                  <a:cubicBezTo>
                    <a:pt x="112109" y="1475978"/>
                    <a:pt x="98192" y="1465153"/>
                    <a:pt x="95100" y="1445824"/>
                  </a:cubicBezTo>
                  <a:cubicBezTo>
                    <a:pt x="76544" y="1178308"/>
                    <a:pt x="58761" y="910019"/>
                    <a:pt x="40205" y="642503"/>
                  </a:cubicBezTo>
                  <a:cubicBezTo>
                    <a:pt x="27061" y="447664"/>
                    <a:pt x="13917" y="252826"/>
                    <a:pt x="773" y="57988"/>
                  </a:cubicBezTo>
                  <a:cubicBezTo>
                    <a:pt x="0" y="38658"/>
                    <a:pt x="773" y="19329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2C0AF1B-4B0A-498B-84C6-8530F4A1A179}"/>
                </a:ext>
              </a:extLst>
            </p:cNvPr>
            <p:cNvSpPr/>
            <p:nvPr/>
          </p:nvSpPr>
          <p:spPr>
            <a:xfrm>
              <a:off x="3519611" y="2395274"/>
              <a:ext cx="3726670" cy="3316891"/>
            </a:xfrm>
            <a:custGeom>
              <a:avLst/>
              <a:gdLst>
                <a:gd name="connsiteX0" fmla="*/ 1740 w 3726669"/>
                <a:gd name="connsiteY0" fmla="*/ 0 h 3316890"/>
                <a:gd name="connsiteX1" fmla="*/ 3443884 w 3726669"/>
                <a:gd name="connsiteY1" fmla="*/ 2675161 h 3316890"/>
                <a:gd name="connsiteX2" fmla="*/ 3446203 w 3726669"/>
                <a:gd name="connsiteY2" fmla="*/ 1186813 h 3316890"/>
                <a:gd name="connsiteX3" fmla="*/ 3724544 w 3726669"/>
                <a:gd name="connsiteY3" fmla="*/ 1420310 h 3316890"/>
                <a:gd name="connsiteX4" fmla="*/ 3724544 w 3726669"/>
                <a:gd name="connsiteY4" fmla="*/ 3317664 h 3316890"/>
                <a:gd name="connsiteX5" fmla="*/ 1740 w 3726669"/>
                <a:gd name="connsiteY5" fmla="*/ 434521 h 3316890"/>
                <a:gd name="connsiteX6" fmla="*/ 1740 w 3726669"/>
                <a:gd name="connsiteY6" fmla="*/ 0 h 3316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726669" h="3316890">
                  <a:moveTo>
                    <a:pt x="1740" y="0"/>
                  </a:moveTo>
                  <a:cubicBezTo>
                    <a:pt x="421570" y="327050"/>
                    <a:pt x="3170955" y="2470272"/>
                    <a:pt x="3443884" y="2675161"/>
                  </a:cubicBezTo>
                  <a:cubicBezTo>
                    <a:pt x="3444657" y="2178787"/>
                    <a:pt x="3440791" y="1683187"/>
                    <a:pt x="3446203" y="1186813"/>
                  </a:cubicBezTo>
                  <a:cubicBezTo>
                    <a:pt x="3571456" y="1303561"/>
                    <a:pt x="3640268" y="1354590"/>
                    <a:pt x="3724544" y="1420310"/>
                  </a:cubicBezTo>
                  <a:cubicBezTo>
                    <a:pt x="3723771" y="1954569"/>
                    <a:pt x="3733822" y="2753252"/>
                    <a:pt x="3724544" y="3317664"/>
                  </a:cubicBezTo>
                  <a:cubicBezTo>
                    <a:pt x="3046475" y="2789590"/>
                    <a:pt x="283946" y="654873"/>
                    <a:pt x="1740" y="434521"/>
                  </a:cubicBezTo>
                  <a:cubicBezTo>
                    <a:pt x="-580" y="320865"/>
                    <a:pt x="-580" y="138397"/>
                    <a:pt x="1740" y="0"/>
                  </a:cubicBezTo>
                  <a:close/>
                </a:path>
              </a:pathLst>
            </a:custGeom>
            <a:solidFill>
              <a:schemeClr val="accent3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300757F-CD40-4632-94ED-A09AA3C744ED}"/>
                </a:ext>
              </a:extLst>
            </p:cNvPr>
            <p:cNvSpPr/>
            <p:nvPr/>
          </p:nvSpPr>
          <p:spPr>
            <a:xfrm>
              <a:off x="6965814" y="688848"/>
              <a:ext cx="1670043" cy="3123599"/>
            </a:xfrm>
            <a:custGeom>
              <a:avLst/>
              <a:gdLst>
                <a:gd name="connsiteX0" fmla="*/ 278340 w 1670042"/>
                <a:gd name="connsiteY0" fmla="*/ 3126736 h 3123598"/>
                <a:gd name="connsiteX1" fmla="*/ 194065 w 1670042"/>
                <a:gd name="connsiteY1" fmla="*/ 3061017 h 3123598"/>
                <a:gd name="connsiteX2" fmla="*/ 28607 w 1670042"/>
                <a:gd name="connsiteY2" fmla="*/ 2922620 h 3123598"/>
                <a:gd name="connsiteX3" fmla="*/ 0 w 1670042"/>
                <a:gd name="connsiteY3" fmla="*/ 2893239 h 3123598"/>
                <a:gd name="connsiteX4" fmla="*/ 173190 w 1670042"/>
                <a:gd name="connsiteY4" fmla="*/ 2716957 h 3123598"/>
                <a:gd name="connsiteX5" fmla="*/ 983470 w 1670042"/>
                <a:gd name="connsiteY5" fmla="*/ 1503083 h 3123598"/>
                <a:gd name="connsiteX6" fmla="*/ 1282686 w 1670042"/>
                <a:gd name="connsiteY6" fmla="*/ 572962 h 3123598"/>
                <a:gd name="connsiteX7" fmla="*/ 1341447 w 1670042"/>
                <a:gd name="connsiteY7" fmla="*/ 24013 h 3123598"/>
                <a:gd name="connsiteX8" fmla="*/ 1364642 w 1670042"/>
                <a:gd name="connsiteY8" fmla="*/ 45 h 3123598"/>
                <a:gd name="connsiteX9" fmla="*/ 1610509 w 1670042"/>
                <a:gd name="connsiteY9" fmla="*/ 64218 h 3123598"/>
                <a:gd name="connsiteX10" fmla="*/ 1670043 w 1670042"/>
                <a:gd name="connsiteY10" fmla="*/ 177100 h 3123598"/>
                <a:gd name="connsiteX11" fmla="*/ 1647621 w 1670042"/>
                <a:gd name="connsiteY11" fmla="*/ 589972 h 3123598"/>
                <a:gd name="connsiteX12" fmla="*/ 1557934 w 1670042"/>
                <a:gd name="connsiteY12" fmla="*/ 1059285 h 3123598"/>
                <a:gd name="connsiteX13" fmla="*/ 1312839 w 1670042"/>
                <a:gd name="connsiteY13" fmla="*/ 1738126 h 3123598"/>
                <a:gd name="connsiteX14" fmla="*/ 811826 w 1670042"/>
                <a:gd name="connsiteY14" fmla="*/ 2554592 h 3123598"/>
                <a:gd name="connsiteX15" fmla="*/ 330916 w 1670042"/>
                <a:gd name="connsiteY15" fmla="*/ 3081893 h 3123598"/>
                <a:gd name="connsiteX16" fmla="*/ 278340 w 1670042"/>
                <a:gd name="connsiteY16" fmla="*/ 3126736 h 31235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70042" h="3123598">
                  <a:moveTo>
                    <a:pt x="278340" y="3126736"/>
                  </a:moveTo>
                  <a:cubicBezTo>
                    <a:pt x="245867" y="3110500"/>
                    <a:pt x="221899" y="3083439"/>
                    <a:pt x="194065" y="3061017"/>
                  </a:cubicBezTo>
                  <a:cubicBezTo>
                    <a:pt x="138397" y="3016173"/>
                    <a:pt x="83502" y="2969010"/>
                    <a:pt x="28607" y="2922620"/>
                  </a:cubicBezTo>
                  <a:cubicBezTo>
                    <a:pt x="17783" y="2914115"/>
                    <a:pt x="9278" y="2902518"/>
                    <a:pt x="0" y="2893239"/>
                  </a:cubicBezTo>
                  <a:cubicBezTo>
                    <a:pt x="57988" y="2834479"/>
                    <a:pt x="116748" y="2776491"/>
                    <a:pt x="173190" y="2716957"/>
                  </a:cubicBezTo>
                  <a:cubicBezTo>
                    <a:pt x="511064" y="2357434"/>
                    <a:pt x="778580" y="1950748"/>
                    <a:pt x="983470" y="1503083"/>
                  </a:cubicBezTo>
                  <a:cubicBezTo>
                    <a:pt x="1119547" y="1204641"/>
                    <a:pt x="1221605" y="895373"/>
                    <a:pt x="1282686" y="572962"/>
                  </a:cubicBezTo>
                  <a:cubicBezTo>
                    <a:pt x="1298922" y="486368"/>
                    <a:pt x="1341447" y="93598"/>
                    <a:pt x="1341447" y="24013"/>
                  </a:cubicBezTo>
                  <a:cubicBezTo>
                    <a:pt x="1341447" y="8550"/>
                    <a:pt x="1348405" y="-728"/>
                    <a:pt x="1364642" y="45"/>
                  </a:cubicBezTo>
                  <a:cubicBezTo>
                    <a:pt x="1452009" y="2364"/>
                    <a:pt x="1537058" y="12416"/>
                    <a:pt x="1610509" y="64218"/>
                  </a:cubicBezTo>
                  <a:cubicBezTo>
                    <a:pt x="1649167" y="91279"/>
                    <a:pt x="1670043" y="127618"/>
                    <a:pt x="1670043" y="177100"/>
                  </a:cubicBezTo>
                  <a:cubicBezTo>
                    <a:pt x="1670816" y="307766"/>
                    <a:pt x="1647621" y="582240"/>
                    <a:pt x="1647621" y="589972"/>
                  </a:cubicBezTo>
                  <a:cubicBezTo>
                    <a:pt x="1625199" y="747698"/>
                    <a:pt x="1598138" y="904651"/>
                    <a:pt x="1557934" y="1059285"/>
                  </a:cubicBezTo>
                  <a:cubicBezTo>
                    <a:pt x="1496853" y="1292782"/>
                    <a:pt x="1414897" y="1519320"/>
                    <a:pt x="1312839" y="1738126"/>
                  </a:cubicBezTo>
                  <a:cubicBezTo>
                    <a:pt x="1176762" y="2029611"/>
                    <a:pt x="1008211" y="2300220"/>
                    <a:pt x="811826" y="2554592"/>
                  </a:cubicBezTo>
                  <a:cubicBezTo>
                    <a:pt x="666471" y="2744018"/>
                    <a:pt x="502559" y="2917208"/>
                    <a:pt x="330916" y="3081893"/>
                  </a:cubicBezTo>
                  <a:cubicBezTo>
                    <a:pt x="314679" y="3097356"/>
                    <a:pt x="296123" y="3112046"/>
                    <a:pt x="278340" y="3126736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A5E57BA-CBD5-4AAB-A782-00039C85A6BF}"/>
                </a:ext>
              </a:extLst>
            </p:cNvPr>
            <p:cNvSpPr/>
            <p:nvPr/>
          </p:nvSpPr>
          <p:spPr>
            <a:xfrm>
              <a:off x="5668520" y="520164"/>
              <a:ext cx="1314386" cy="1584994"/>
            </a:xfrm>
            <a:custGeom>
              <a:avLst/>
              <a:gdLst>
                <a:gd name="connsiteX0" fmla="*/ 1317396 w 1314385"/>
                <a:gd name="connsiteY0" fmla="*/ 1008389 h 1584994"/>
                <a:gd name="connsiteX1" fmla="*/ 1235440 w 1314385"/>
                <a:gd name="connsiteY1" fmla="*/ 719998 h 1584994"/>
                <a:gd name="connsiteX2" fmla="*/ 926946 w 1314385"/>
                <a:gd name="connsiteY2" fmla="*/ 445523 h 1584994"/>
                <a:gd name="connsiteX3" fmla="*/ 726696 w 1314385"/>
                <a:gd name="connsiteY3" fmla="*/ 212800 h 1584994"/>
                <a:gd name="connsiteX4" fmla="*/ 667162 w 1314385"/>
                <a:gd name="connsiteY4" fmla="*/ 78268 h 1584994"/>
                <a:gd name="connsiteX5" fmla="*/ 614586 w 1314385"/>
                <a:gd name="connsiteY5" fmla="*/ 4817 h 1584994"/>
                <a:gd name="connsiteX6" fmla="*/ 283671 w 1314385"/>
                <a:gd name="connsiteY6" fmla="*/ 304033 h 1584994"/>
                <a:gd name="connsiteX7" fmla="*/ 691 w 1314385"/>
                <a:gd name="connsiteY7" fmla="*/ 1008389 h 1584994"/>
                <a:gd name="connsiteX8" fmla="*/ 1047561 w 1314385"/>
                <a:gd name="connsiteY8" fmla="*/ 1490846 h 1584994"/>
                <a:gd name="connsiteX9" fmla="*/ 1317396 w 1314385"/>
                <a:gd name="connsiteY9" fmla="*/ 1008389 h 1584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14385" h="1584994">
                  <a:moveTo>
                    <a:pt x="1317396" y="1008389"/>
                  </a:moveTo>
                  <a:cubicBezTo>
                    <a:pt x="1313530" y="907104"/>
                    <a:pt x="1285696" y="805819"/>
                    <a:pt x="1235440" y="719998"/>
                  </a:cubicBezTo>
                  <a:cubicBezTo>
                    <a:pt x="1168175" y="606342"/>
                    <a:pt x="1020500" y="537530"/>
                    <a:pt x="926946" y="445523"/>
                  </a:cubicBezTo>
                  <a:cubicBezTo>
                    <a:pt x="854269" y="373618"/>
                    <a:pt x="781591" y="300167"/>
                    <a:pt x="726696" y="212800"/>
                  </a:cubicBezTo>
                  <a:cubicBezTo>
                    <a:pt x="700408" y="171048"/>
                    <a:pt x="677986" y="126205"/>
                    <a:pt x="667162" y="78268"/>
                  </a:cubicBezTo>
                  <a:cubicBezTo>
                    <a:pt x="660203" y="48115"/>
                    <a:pt x="664069" y="-18378"/>
                    <a:pt x="614586" y="4817"/>
                  </a:cubicBezTo>
                  <a:cubicBezTo>
                    <a:pt x="484694" y="64351"/>
                    <a:pt x="371812" y="194243"/>
                    <a:pt x="283671" y="304033"/>
                  </a:cubicBezTo>
                  <a:cubicBezTo>
                    <a:pt x="125171" y="501191"/>
                    <a:pt x="-10907" y="747832"/>
                    <a:pt x="691" y="1008389"/>
                  </a:cubicBezTo>
                  <a:cubicBezTo>
                    <a:pt x="23886" y="1529505"/>
                    <a:pt x="633142" y="1723570"/>
                    <a:pt x="1047561" y="1490846"/>
                  </a:cubicBezTo>
                  <a:cubicBezTo>
                    <a:pt x="1230028" y="1389561"/>
                    <a:pt x="1325128" y="1220237"/>
                    <a:pt x="1317396" y="1008389"/>
                  </a:cubicBezTo>
                  <a:close/>
                </a:path>
              </a:pathLst>
            </a:custGeom>
            <a:solidFill>
              <a:schemeClr val="bg1"/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C78C33A-0C00-4C7D-ABFD-E5CE08316A86}"/>
                </a:ext>
              </a:extLst>
            </p:cNvPr>
            <p:cNvSpPr/>
            <p:nvPr/>
          </p:nvSpPr>
          <p:spPr>
            <a:xfrm>
              <a:off x="6092134" y="1529326"/>
              <a:ext cx="1554068" cy="773168"/>
            </a:xfrm>
            <a:custGeom>
              <a:avLst/>
              <a:gdLst>
                <a:gd name="connsiteX0" fmla="*/ 0 w 1554067"/>
                <a:gd name="connsiteY0" fmla="*/ 538125 h 773167"/>
                <a:gd name="connsiteX1" fmla="*/ 557454 w 1554067"/>
                <a:gd name="connsiteY1" fmla="*/ 504879 h 773167"/>
                <a:gd name="connsiteX2" fmla="*/ 878319 w 1554067"/>
                <a:gd name="connsiteY2" fmla="*/ 88141 h 773167"/>
                <a:gd name="connsiteX3" fmla="*/ 885277 w 1554067"/>
                <a:gd name="connsiteY3" fmla="*/ 0 h 773167"/>
                <a:gd name="connsiteX4" fmla="*/ 1459741 w 1554067"/>
                <a:gd name="connsiteY4" fmla="*/ 258238 h 773167"/>
                <a:gd name="connsiteX5" fmla="*/ 1523914 w 1554067"/>
                <a:gd name="connsiteY5" fmla="*/ 320092 h 773167"/>
                <a:gd name="connsiteX6" fmla="*/ 1546336 w 1554067"/>
                <a:gd name="connsiteY6" fmla="*/ 440706 h 773167"/>
                <a:gd name="connsiteX7" fmla="*/ 1341447 w 1554067"/>
                <a:gd name="connsiteY7" fmla="*/ 674976 h 773167"/>
                <a:gd name="connsiteX8" fmla="*/ 971872 w 1554067"/>
                <a:gd name="connsiteY8" fmla="*/ 772395 h 773167"/>
                <a:gd name="connsiteX9" fmla="*/ 457716 w 1554067"/>
                <a:gd name="connsiteY9" fmla="*/ 708995 h 773167"/>
                <a:gd name="connsiteX10" fmla="*/ 23968 w 1554067"/>
                <a:gd name="connsiteY10" fmla="*/ 555908 h 773167"/>
                <a:gd name="connsiteX11" fmla="*/ 0 w 1554067"/>
                <a:gd name="connsiteY11" fmla="*/ 538125 h 773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54067" h="773167">
                  <a:moveTo>
                    <a:pt x="0" y="538125"/>
                  </a:moveTo>
                  <a:cubicBezTo>
                    <a:pt x="188653" y="577556"/>
                    <a:pt x="375759" y="572144"/>
                    <a:pt x="557454" y="504879"/>
                  </a:cubicBezTo>
                  <a:cubicBezTo>
                    <a:pt x="749973" y="433747"/>
                    <a:pt x="849712" y="286845"/>
                    <a:pt x="878319" y="88141"/>
                  </a:cubicBezTo>
                  <a:cubicBezTo>
                    <a:pt x="882185" y="58761"/>
                    <a:pt x="882958" y="29380"/>
                    <a:pt x="885277" y="0"/>
                  </a:cubicBezTo>
                  <a:cubicBezTo>
                    <a:pt x="1090940" y="55668"/>
                    <a:pt x="1287325" y="129119"/>
                    <a:pt x="1459741" y="258238"/>
                  </a:cubicBezTo>
                  <a:cubicBezTo>
                    <a:pt x="1483710" y="276021"/>
                    <a:pt x="1504585" y="296896"/>
                    <a:pt x="1523914" y="320092"/>
                  </a:cubicBezTo>
                  <a:cubicBezTo>
                    <a:pt x="1553295" y="355657"/>
                    <a:pt x="1565665" y="392769"/>
                    <a:pt x="1546336" y="440706"/>
                  </a:cubicBezTo>
                  <a:cubicBezTo>
                    <a:pt x="1503812" y="541991"/>
                    <a:pt x="1434227" y="619308"/>
                    <a:pt x="1341447" y="674976"/>
                  </a:cubicBezTo>
                  <a:cubicBezTo>
                    <a:pt x="1227791" y="743014"/>
                    <a:pt x="1101764" y="766983"/>
                    <a:pt x="971872" y="772395"/>
                  </a:cubicBezTo>
                  <a:cubicBezTo>
                    <a:pt x="797136" y="779353"/>
                    <a:pt x="627039" y="745334"/>
                    <a:pt x="457716" y="708995"/>
                  </a:cubicBezTo>
                  <a:cubicBezTo>
                    <a:pt x="306948" y="676522"/>
                    <a:pt x="160046" y="629359"/>
                    <a:pt x="23968" y="555908"/>
                  </a:cubicBezTo>
                  <a:cubicBezTo>
                    <a:pt x="14690" y="551269"/>
                    <a:pt x="3093" y="550496"/>
                    <a:pt x="0" y="53812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7161DE-8DCD-4D3A-B89E-57FC1EDBDEA9}"/>
                </a:ext>
              </a:extLst>
            </p:cNvPr>
            <p:cNvSpPr/>
            <p:nvPr/>
          </p:nvSpPr>
          <p:spPr>
            <a:xfrm>
              <a:off x="5975386" y="809507"/>
              <a:ext cx="1020582" cy="1291191"/>
            </a:xfrm>
            <a:custGeom>
              <a:avLst/>
              <a:gdLst>
                <a:gd name="connsiteX0" fmla="*/ 0 w 1020581"/>
                <a:gd name="connsiteY0" fmla="*/ 1213874 h 1291190"/>
                <a:gd name="connsiteX1" fmla="*/ 242001 w 1020581"/>
                <a:gd name="connsiteY1" fmla="*/ 1032179 h 1291190"/>
                <a:gd name="connsiteX2" fmla="*/ 487869 w 1020581"/>
                <a:gd name="connsiteY2" fmla="*/ 426789 h 1291190"/>
                <a:gd name="connsiteX3" fmla="*/ 492508 w 1020581"/>
                <a:gd name="connsiteY3" fmla="*/ 229631 h 1291190"/>
                <a:gd name="connsiteX4" fmla="*/ 474725 w 1020581"/>
                <a:gd name="connsiteY4" fmla="*/ 0 h 1291190"/>
                <a:gd name="connsiteX5" fmla="*/ 644049 w 1020581"/>
                <a:gd name="connsiteY5" fmla="*/ 166231 h 1291190"/>
                <a:gd name="connsiteX6" fmla="*/ 916977 w 1020581"/>
                <a:gd name="connsiteY6" fmla="*/ 412099 h 1291190"/>
                <a:gd name="connsiteX7" fmla="*/ 910792 w 1020581"/>
                <a:gd name="connsiteY7" fmla="*/ 1067745 h 1291190"/>
                <a:gd name="connsiteX8" fmla="*/ 247414 w 1020581"/>
                <a:gd name="connsiteY8" fmla="*/ 1290417 h 1291190"/>
                <a:gd name="connsiteX9" fmla="*/ 0 w 1020581"/>
                <a:gd name="connsiteY9" fmla="*/ 1213874 h 129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20581" h="1291190">
                  <a:moveTo>
                    <a:pt x="0" y="1213874"/>
                  </a:moveTo>
                  <a:cubicBezTo>
                    <a:pt x="48709" y="1245574"/>
                    <a:pt x="216487" y="1062333"/>
                    <a:pt x="242001" y="1032179"/>
                  </a:cubicBezTo>
                  <a:cubicBezTo>
                    <a:pt x="387357" y="864402"/>
                    <a:pt x="467767" y="646369"/>
                    <a:pt x="487869" y="426789"/>
                  </a:cubicBezTo>
                  <a:cubicBezTo>
                    <a:pt x="494054" y="361069"/>
                    <a:pt x="494828" y="295350"/>
                    <a:pt x="492508" y="229631"/>
                  </a:cubicBezTo>
                  <a:cubicBezTo>
                    <a:pt x="490188" y="163138"/>
                    <a:pt x="469313" y="65719"/>
                    <a:pt x="474725" y="0"/>
                  </a:cubicBezTo>
                  <a:cubicBezTo>
                    <a:pt x="567505" y="102058"/>
                    <a:pt x="599978" y="127573"/>
                    <a:pt x="644049" y="166231"/>
                  </a:cubicBezTo>
                  <a:cubicBezTo>
                    <a:pt x="730644" y="241228"/>
                    <a:pt x="847392" y="320092"/>
                    <a:pt x="916977" y="412099"/>
                  </a:cubicBezTo>
                  <a:cubicBezTo>
                    <a:pt x="1065425" y="608483"/>
                    <a:pt x="1049189" y="865948"/>
                    <a:pt x="910792" y="1067745"/>
                  </a:cubicBezTo>
                  <a:cubicBezTo>
                    <a:pt x="779353" y="1260264"/>
                    <a:pt x="463127" y="1319798"/>
                    <a:pt x="247414" y="1290417"/>
                  </a:cubicBezTo>
                  <a:cubicBezTo>
                    <a:pt x="166231" y="1279593"/>
                    <a:pt x="68812" y="1258718"/>
                    <a:pt x="0" y="121387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772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A375E25-3CF2-406F-9633-15E6055D3FE8}"/>
              </a:ext>
            </a:extLst>
          </p:cNvPr>
          <p:cNvSpPr txBox="1"/>
          <p:nvPr/>
        </p:nvSpPr>
        <p:spPr>
          <a:xfrm>
            <a:off x="767526" y="1957962"/>
            <a:ext cx="3487236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2000" b="1" dirty="0">
                <a:solidFill>
                  <a:schemeClr val="accent2"/>
                </a:solidFill>
                <a:cs typeface="Arial" pitchFamily="34" charset="0"/>
              </a:rPr>
              <a:t>โปรแกรมมีประโยชน์อย่างไร?</a:t>
            </a:r>
            <a:endParaRPr lang="ko-KR" altLang="en-US" sz="20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5E8A70-0409-4B31-9D78-2F029C7BA460}"/>
              </a:ext>
            </a:extLst>
          </p:cNvPr>
          <p:cNvSpPr txBox="1"/>
          <p:nvPr/>
        </p:nvSpPr>
        <p:spPr>
          <a:xfrm>
            <a:off x="659152" y="2537859"/>
            <a:ext cx="3213078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th-TH" altLang="ko-KR" sz="2000" b="1" dirty="0"/>
              <a:t>ทำขึ้นมาเพื่อสะดวกต่อ ผู้ผลิตและผู้บริโภค</a:t>
            </a:r>
            <a:endParaRPr lang="ko-KR" altLang="en-US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B5AE9B-0A62-4EA8-9D33-A1CA0555BEEF}"/>
              </a:ext>
            </a:extLst>
          </p:cNvPr>
          <p:cNvSpPr txBox="1"/>
          <p:nvPr/>
        </p:nvSpPr>
        <p:spPr>
          <a:xfrm>
            <a:off x="767526" y="4282429"/>
            <a:ext cx="3319047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th-TH" altLang="ko-KR" sz="2000" b="1" dirty="0"/>
              <a:t>สามารถดูรายการผ่านทางเครื่องมือสื่อสารได้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E83BEA-C634-41D9-8EFE-934E49271E99}"/>
              </a:ext>
            </a:extLst>
          </p:cNvPr>
          <p:cNvSpPr txBox="1"/>
          <p:nvPr/>
        </p:nvSpPr>
        <p:spPr>
          <a:xfrm>
            <a:off x="7843296" y="2658977"/>
            <a:ext cx="3835641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r"/>
            <a:r>
              <a:rPr lang="th-TH" altLang="ko-KR" sz="2000" b="1" dirty="0">
                <a:solidFill>
                  <a:schemeClr val="accent1"/>
                </a:solidFill>
                <a:cs typeface="Arial" pitchFamily="34" charset="0"/>
              </a:rPr>
              <a:t>ความสามารถของโปรแกรมหลักๆ</a:t>
            </a:r>
            <a:endParaRPr lang="ko-KR" altLang="en-US" sz="20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8D42B1-9B8D-4EE0-A447-E7D5347B5859}"/>
              </a:ext>
            </a:extLst>
          </p:cNvPr>
          <p:cNvSpPr txBox="1"/>
          <p:nvPr/>
        </p:nvSpPr>
        <p:spPr>
          <a:xfrm>
            <a:off x="8855015" y="3429000"/>
            <a:ext cx="2809994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r"/>
            <a:r>
              <a:rPr lang="th-TH" altLang="ko-KR" sz="2000" b="1" dirty="0"/>
              <a:t>สามารถบันทึกฐานข้อมูลของลูกค้า พนักงานและรายการสินค้าในร้านได้</a:t>
            </a:r>
            <a:endParaRPr lang="ko-KR" altLang="en-US" sz="2000" b="1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69A9EBE-AE8E-4A61-B99A-EA5D2AD5292F}"/>
              </a:ext>
            </a:extLst>
          </p:cNvPr>
          <p:cNvSpPr/>
          <p:nvPr/>
        </p:nvSpPr>
        <p:spPr>
          <a:xfrm>
            <a:off x="9990019" y="1794429"/>
            <a:ext cx="988231" cy="810025"/>
          </a:xfrm>
          <a:custGeom>
            <a:avLst/>
            <a:gdLst>
              <a:gd name="connsiteX0" fmla="*/ 1169670 w 1162050"/>
              <a:gd name="connsiteY0" fmla="*/ 316230 h 952500"/>
              <a:gd name="connsiteX1" fmla="*/ 853440 w 1162050"/>
              <a:gd name="connsiteY1" fmla="*/ 0 h 952500"/>
              <a:gd name="connsiteX2" fmla="*/ 687705 w 1162050"/>
              <a:gd name="connsiteY2" fmla="*/ 46672 h 952500"/>
              <a:gd name="connsiteX3" fmla="*/ 537210 w 1162050"/>
              <a:gd name="connsiteY3" fmla="*/ 0 h 952500"/>
              <a:gd name="connsiteX4" fmla="*/ 312420 w 1162050"/>
              <a:gd name="connsiteY4" fmla="*/ 124777 h 952500"/>
              <a:gd name="connsiteX5" fmla="*/ 229552 w 1162050"/>
              <a:gd name="connsiteY5" fmla="*/ 109538 h 952500"/>
              <a:gd name="connsiteX6" fmla="*/ 0 w 1162050"/>
              <a:gd name="connsiteY6" fmla="*/ 339090 h 952500"/>
              <a:gd name="connsiteX7" fmla="*/ 229552 w 1162050"/>
              <a:gd name="connsiteY7" fmla="*/ 568643 h 952500"/>
              <a:gd name="connsiteX8" fmla="*/ 242888 w 1162050"/>
              <a:gd name="connsiteY8" fmla="*/ 568643 h 952500"/>
              <a:gd name="connsiteX9" fmla="*/ 220980 w 1162050"/>
              <a:gd name="connsiteY9" fmla="*/ 911543 h 952500"/>
              <a:gd name="connsiteX10" fmla="*/ 270510 w 1162050"/>
              <a:gd name="connsiteY10" fmla="*/ 958215 h 952500"/>
              <a:gd name="connsiteX11" fmla="*/ 699135 w 1162050"/>
              <a:gd name="connsiteY11" fmla="*/ 934403 h 952500"/>
              <a:gd name="connsiteX12" fmla="*/ 741997 w 1162050"/>
              <a:gd name="connsiteY12" fmla="*/ 937260 h 952500"/>
              <a:gd name="connsiteX13" fmla="*/ 765810 w 1162050"/>
              <a:gd name="connsiteY13" fmla="*/ 943928 h 952500"/>
              <a:gd name="connsiteX14" fmla="*/ 771525 w 1162050"/>
              <a:gd name="connsiteY14" fmla="*/ 943928 h 952500"/>
              <a:gd name="connsiteX15" fmla="*/ 849630 w 1162050"/>
              <a:gd name="connsiteY15" fmla="*/ 959168 h 952500"/>
              <a:gd name="connsiteX16" fmla="*/ 898207 w 1162050"/>
              <a:gd name="connsiteY16" fmla="*/ 911543 h 952500"/>
              <a:gd name="connsiteX17" fmla="*/ 878205 w 1162050"/>
              <a:gd name="connsiteY17" fmla="*/ 632460 h 952500"/>
              <a:gd name="connsiteX18" fmla="*/ 1169670 w 1162050"/>
              <a:gd name="connsiteY18" fmla="*/ 316230 h 952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62050" h="952500">
                <a:moveTo>
                  <a:pt x="1169670" y="316230"/>
                </a:moveTo>
                <a:cubicBezTo>
                  <a:pt x="1169670" y="141922"/>
                  <a:pt x="1027747" y="0"/>
                  <a:pt x="853440" y="0"/>
                </a:cubicBezTo>
                <a:cubicBezTo>
                  <a:pt x="792480" y="0"/>
                  <a:pt x="736282" y="17145"/>
                  <a:pt x="687705" y="46672"/>
                </a:cubicBezTo>
                <a:cubicBezTo>
                  <a:pt x="644843" y="17145"/>
                  <a:pt x="593407" y="0"/>
                  <a:pt x="537210" y="0"/>
                </a:cubicBezTo>
                <a:cubicBezTo>
                  <a:pt x="442913" y="0"/>
                  <a:pt x="360045" y="49530"/>
                  <a:pt x="312420" y="124777"/>
                </a:cubicBezTo>
                <a:cubicBezTo>
                  <a:pt x="286702" y="114300"/>
                  <a:pt x="258127" y="109538"/>
                  <a:pt x="229552" y="109538"/>
                </a:cubicBezTo>
                <a:cubicBezTo>
                  <a:pt x="102870" y="109538"/>
                  <a:pt x="0" y="212408"/>
                  <a:pt x="0" y="339090"/>
                </a:cubicBezTo>
                <a:cubicBezTo>
                  <a:pt x="0" y="465773"/>
                  <a:pt x="102870" y="568643"/>
                  <a:pt x="229552" y="568643"/>
                </a:cubicBezTo>
                <a:cubicBezTo>
                  <a:pt x="234315" y="568643"/>
                  <a:pt x="238125" y="568643"/>
                  <a:pt x="242888" y="568643"/>
                </a:cubicBezTo>
                <a:cubicBezTo>
                  <a:pt x="234315" y="682943"/>
                  <a:pt x="227647" y="797243"/>
                  <a:pt x="220980" y="911543"/>
                </a:cubicBezTo>
                <a:cubicBezTo>
                  <a:pt x="218122" y="958215"/>
                  <a:pt x="226695" y="965835"/>
                  <a:pt x="270510" y="958215"/>
                </a:cubicBezTo>
                <a:cubicBezTo>
                  <a:pt x="412432" y="933450"/>
                  <a:pt x="555307" y="915353"/>
                  <a:pt x="699135" y="934403"/>
                </a:cubicBezTo>
                <a:cubicBezTo>
                  <a:pt x="713422" y="933450"/>
                  <a:pt x="727710" y="934403"/>
                  <a:pt x="741997" y="937260"/>
                </a:cubicBezTo>
                <a:cubicBezTo>
                  <a:pt x="750570" y="939165"/>
                  <a:pt x="759142" y="941070"/>
                  <a:pt x="765810" y="943928"/>
                </a:cubicBezTo>
                <a:cubicBezTo>
                  <a:pt x="767715" y="943928"/>
                  <a:pt x="769620" y="943928"/>
                  <a:pt x="771525" y="943928"/>
                </a:cubicBezTo>
                <a:cubicBezTo>
                  <a:pt x="797242" y="950595"/>
                  <a:pt x="822960" y="957262"/>
                  <a:pt x="849630" y="959168"/>
                </a:cubicBezTo>
                <a:cubicBezTo>
                  <a:pt x="893445" y="962025"/>
                  <a:pt x="901065" y="958215"/>
                  <a:pt x="898207" y="911543"/>
                </a:cubicBezTo>
                <a:cubicBezTo>
                  <a:pt x="891540" y="818198"/>
                  <a:pt x="885825" y="725805"/>
                  <a:pt x="878205" y="632460"/>
                </a:cubicBezTo>
                <a:cubicBezTo>
                  <a:pt x="1041082" y="618173"/>
                  <a:pt x="1169670" y="481965"/>
                  <a:pt x="1169670" y="31623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A51047-0FC1-4FE2-AABA-F50C878AC364}"/>
              </a:ext>
            </a:extLst>
          </p:cNvPr>
          <p:cNvGrpSpPr/>
          <p:nvPr/>
        </p:nvGrpSpPr>
        <p:grpSpPr>
          <a:xfrm rot="21151616">
            <a:off x="1653360" y="5382242"/>
            <a:ext cx="289469" cy="1062099"/>
            <a:chOff x="2214055" y="3105740"/>
            <a:chExt cx="562309" cy="2063186"/>
          </a:xfrm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9F4C3FD-2D8A-4897-9D9B-DE666CC81340}"/>
                </a:ext>
              </a:extLst>
            </p:cNvPr>
            <p:cNvSpPr/>
            <p:nvPr/>
          </p:nvSpPr>
          <p:spPr>
            <a:xfrm rot="20075373">
              <a:off x="2214055" y="3105740"/>
              <a:ext cx="518467" cy="2032055"/>
            </a:xfrm>
            <a:custGeom>
              <a:avLst/>
              <a:gdLst>
                <a:gd name="connsiteX0" fmla="*/ 450200 w 590550"/>
                <a:gd name="connsiteY0" fmla="*/ 68609 h 2314575"/>
                <a:gd name="connsiteX1" fmla="*/ 291132 w 590550"/>
                <a:gd name="connsiteY1" fmla="*/ 29 h 2314575"/>
                <a:gd name="connsiteX2" fmla="*/ 291132 w 590550"/>
                <a:gd name="connsiteY2" fmla="*/ 29 h 2314575"/>
                <a:gd name="connsiteX3" fmla="*/ 291132 w 590550"/>
                <a:gd name="connsiteY3" fmla="*/ 29 h 2314575"/>
                <a:gd name="connsiteX4" fmla="*/ 291132 w 590550"/>
                <a:gd name="connsiteY4" fmla="*/ 29 h 2314575"/>
                <a:gd name="connsiteX5" fmla="*/ 291132 w 590550"/>
                <a:gd name="connsiteY5" fmla="*/ 29 h 2314575"/>
                <a:gd name="connsiteX6" fmla="*/ 286370 w 590550"/>
                <a:gd name="connsiteY6" fmla="*/ 29 h 2314575"/>
                <a:gd name="connsiteX7" fmla="*/ 130160 w 590550"/>
                <a:gd name="connsiteY7" fmla="*/ 78134 h 2314575"/>
                <a:gd name="connsiteX8" fmla="*/ 2525 w 590550"/>
                <a:gd name="connsiteY8" fmla="*/ 557241 h 2314575"/>
                <a:gd name="connsiteX9" fmla="*/ 147304 w 590550"/>
                <a:gd name="connsiteY9" fmla="*/ 1065876 h 2314575"/>
                <a:gd name="connsiteX10" fmla="*/ 140637 w 590550"/>
                <a:gd name="connsiteY10" fmla="*/ 1077306 h 2314575"/>
                <a:gd name="connsiteX11" fmla="*/ 140637 w 590550"/>
                <a:gd name="connsiteY11" fmla="*/ 1085879 h 2314575"/>
                <a:gd name="connsiteX12" fmla="*/ 153019 w 590550"/>
                <a:gd name="connsiteY12" fmla="*/ 1098261 h 2314575"/>
                <a:gd name="connsiteX13" fmla="*/ 158735 w 590550"/>
                <a:gd name="connsiteY13" fmla="*/ 1098261 h 2314575"/>
                <a:gd name="connsiteX14" fmla="*/ 257794 w 590550"/>
                <a:gd name="connsiteY14" fmla="*/ 1355436 h 2314575"/>
                <a:gd name="connsiteX15" fmla="*/ 190167 w 590550"/>
                <a:gd name="connsiteY15" fmla="*/ 1437351 h 2314575"/>
                <a:gd name="connsiteX16" fmla="*/ 209217 w 590550"/>
                <a:gd name="connsiteY16" fmla="*/ 2227926 h 2314575"/>
                <a:gd name="connsiteX17" fmla="*/ 299704 w 590550"/>
                <a:gd name="connsiteY17" fmla="*/ 2318414 h 2314575"/>
                <a:gd name="connsiteX18" fmla="*/ 390192 w 590550"/>
                <a:gd name="connsiteY18" fmla="*/ 2227926 h 2314575"/>
                <a:gd name="connsiteX19" fmla="*/ 409242 w 590550"/>
                <a:gd name="connsiteY19" fmla="*/ 1437351 h 2314575"/>
                <a:gd name="connsiteX20" fmla="*/ 343520 w 590550"/>
                <a:gd name="connsiteY20" fmla="*/ 1356389 h 2314575"/>
                <a:gd name="connsiteX21" fmla="*/ 437817 w 590550"/>
                <a:gd name="connsiteY21" fmla="*/ 1098261 h 2314575"/>
                <a:gd name="connsiteX22" fmla="*/ 447342 w 590550"/>
                <a:gd name="connsiteY22" fmla="*/ 1098261 h 2314575"/>
                <a:gd name="connsiteX23" fmla="*/ 459725 w 590550"/>
                <a:gd name="connsiteY23" fmla="*/ 1085879 h 2314575"/>
                <a:gd name="connsiteX24" fmla="*/ 459725 w 590550"/>
                <a:gd name="connsiteY24" fmla="*/ 1077306 h 2314575"/>
                <a:gd name="connsiteX25" fmla="*/ 449247 w 590550"/>
                <a:gd name="connsiteY25" fmla="*/ 1064924 h 2314575"/>
                <a:gd name="connsiteX26" fmla="*/ 592122 w 590550"/>
                <a:gd name="connsiteY26" fmla="*/ 521999 h 2314575"/>
                <a:gd name="connsiteX27" fmla="*/ 450200 w 590550"/>
                <a:gd name="connsiteY27" fmla="*/ 68609 h 2314575"/>
                <a:gd name="connsiteX28" fmla="*/ 284465 w 590550"/>
                <a:gd name="connsiteY28" fmla="*/ 1064924 h 2314575"/>
                <a:gd name="connsiteX29" fmla="*/ 233982 w 590550"/>
                <a:gd name="connsiteY29" fmla="*/ 491519 h 2314575"/>
                <a:gd name="connsiteX30" fmla="*/ 290179 w 590550"/>
                <a:gd name="connsiteY30" fmla="*/ 28604 h 2314575"/>
                <a:gd name="connsiteX31" fmla="*/ 290179 w 590550"/>
                <a:gd name="connsiteY31" fmla="*/ 28604 h 2314575"/>
                <a:gd name="connsiteX32" fmla="*/ 295895 w 590550"/>
                <a:gd name="connsiteY32" fmla="*/ 31461 h 2314575"/>
                <a:gd name="connsiteX33" fmla="*/ 355902 w 590550"/>
                <a:gd name="connsiteY33" fmla="*/ 490566 h 2314575"/>
                <a:gd name="connsiteX34" fmla="*/ 314945 w 590550"/>
                <a:gd name="connsiteY34" fmla="*/ 1063971 h 2314575"/>
                <a:gd name="connsiteX35" fmla="*/ 284465 w 590550"/>
                <a:gd name="connsiteY35" fmla="*/ 1063971 h 2314575"/>
                <a:gd name="connsiteX36" fmla="*/ 311135 w 590550"/>
                <a:gd name="connsiteY36" fmla="*/ 1099214 h 2314575"/>
                <a:gd name="connsiteX37" fmla="*/ 300657 w 590550"/>
                <a:gd name="connsiteY37" fmla="*/ 1220181 h 2314575"/>
                <a:gd name="connsiteX38" fmla="*/ 288275 w 590550"/>
                <a:gd name="connsiteY38" fmla="*/ 1099214 h 2314575"/>
                <a:gd name="connsiteX39" fmla="*/ 311135 w 590550"/>
                <a:gd name="connsiteY39" fmla="*/ 1099214 h 2314575"/>
                <a:gd name="connsiteX40" fmla="*/ 243507 w 590550"/>
                <a:gd name="connsiteY40" fmla="*/ 56226 h 2314575"/>
                <a:gd name="connsiteX41" fmla="*/ 205407 w 590550"/>
                <a:gd name="connsiteY41" fmla="*/ 491519 h 2314575"/>
                <a:gd name="connsiteX42" fmla="*/ 255890 w 590550"/>
                <a:gd name="connsiteY42" fmla="*/ 1064924 h 2314575"/>
                <a:gd name="connsiteX43" fmla="*/ 234935 w 590550"/>
                <a:gd name="connsiteY43" fmla="*/ 1064924 h 2314575"/>
                <a:gd name="connsiteX44" fmla="*/ 133017 w 590550"/>
                <a:gd name="connsiteY44" fmla="*/ 517236 h 2314575"/>
                <a:gd name="connsiteX45" fmla="*/ 242554 w 590550"/>
                <a:gd name="connsiteY45" fmla="*/ 58131 h 2314575"/>
                <a:gd name="connsiteX46" fmla="*/ 243507 w 590550"/>
                <a:gd name="connsiteY46" fmla="*/ 56226 h 2314575"/>
                <a:gd name="connsiteX47" fmla="*/ 258747 w 590550"/>
                <a:gd name="connsiteY47" fmla="*/ 1099214 h 2314575"/>
                <a:gd name="connsiteX48" fmla="*/ 273035 w 590550"/>
                <a:gd name="connsiteY48" fmla="*/ 1235421 h 2314575"/>
                <a:gd name="connsiteX49" fmla="*/ 241602 w 590550"/>
                <a:gd name="connsiteY49" fmla="*/ 1099214 h 2314575"/>
                <a:gd name="connsiteX50" fmla="*/ 258747 w 590550"/>
                <a:gd name="connsiteY50" fmla="*/ 1099214 h 2314575"/>
                <a:gd name="connsiteX51" fmla="*/ 339710 w 590550"/>
                <a:gd name="connsiteY51" fmla="*/ 1099214 h 2314575"/>
                <a:gd name="connsiteX52" fmla="*/ 360665 w 590550"/>
                <a:gd name="connsiteY52" fmla="*/ 1099214 h 2314575"/>
                <a:gd name="connsiteX53" fmla="*/ 326375 w 590550"/>
                <a:gd name="connsiteY53" fmla="*/ 1254471 h 2314575"/>
                <a:gd name="connsiteX54" fmla="*/ 339710 w 590550"/>
                <a:gd name="connsiteY54" fmla="*/ 1099214 h 2314575"/>
                <a:gd name="connsiteX55" fmla="*/ 342567 w 590550"/>
                <a:gd name="connsiteY55" fmla="*/ 1064924 h 2314575"/>
                <a:gd name="connsiteX56" fmla="*/ 383525 w 590550"/>
                <a:gd name="connsiteY56" fmla="*/ 491519 h 2314575"/>
                <a:gd name="connsiteX57" fmla="*/ 335900 w 590550"/>
                <a:gd name="connsiteY57" fmla="*/ 46701 h 2314575"/>
                <a:gd name="connsiteX58" fmla="*/ 356854 w 590550"/>
                <a:gd name="connsiteY58" fmla="*/ 65751 h 2314575"/>
                <a:gd name="connsiteX59" fmla="*/ 454962 w 590550"/>
                <a:gd name="connsiteY59" fmla="*/ 513426 h 2314575"/>
                <a:gd name="connsiteX60" fmla="*/ 367332 w 590550"/>
                <a:gd name="connsiteY60" fmla="*/ 1064924 h 2314575"/>
                <a:gd name="connsiteX61" fmla="*/ 342567 w 590550"/>
                <a:gd name="connsiteY61" fmla="*/ 1064924 h 2314575"/>
                <a:gd name="connsiteX62" fmla="*/ 150162 w 590550"/>
                <a:gd name="connsiteY62" fmla="*/ 97184 h 2314575"/>
                <a:gd name="connsiteX63" fmla="*/ 213027 w 590550"/>
                <a:gd name="connsiteY63" fmla="*/ 47654 h 2314575"/>
                <a:gd name="connsiteX64" fmla="*/ 104442 w 590550"/>
                <a:gd name="connsiteY64" fmla="*/ 519141 h 2314575"/>
                <a:gd name="connsiteX65" fmla="*/ 205407 w 590550"/>
                <a:gd name="connsiteY65" fmla="*/ 1064924 h 2314575"/>
                <a:gd name="connsiteX66" fmla="*/ 175879 w 590550"/>
                <a:gd name="connsiteY66" fmla="*/ 1064924 h 2314575"/>
                <a:gd name="connsiteX67" fmla="*/ 29194 w 590550"/>
                <a:gd name="connsiteY67" fmla="*/ 555336 h 2314575"/>
                <a:gd name="connsiteX68" fmla="*/ 150162 w 590550"/>
                <a:gd name="connsiteY68" fmla="*/ 97184 h 2314575"/>
                <a:gd name="connsiteX69" fmla="*/ 213027 w 590550"/>
                <a:gd name="connsiteY69" fmla="*/ 1099214 h 2314575"/>
                <a:gd name="connsiteX70" fmla="*/ 251127 w 590550"/>
                <a:gd name="connsiteY70" fmla="*/ 1263044 h 2314575"/>
                <a:gd name="connsiteX71" fmla="*/ 189215 w 590550"/>
                <a:gd name="connsiteY71" fmla="*/ 1099214 h 2314575"/>
                <a:gd name="connsiteX72" fmla="*/ 213027 w 590550"/>
                <a:gd name="connsiteY72" fmla="*/ 1099214 h 2314575"/>
                <a:gd name="connsiteX73" fmla="*/ 312087 w 590550"/>
                <a:gd name="connsiteY73" fmla="*/ 2245071 h 2314575"/>
                <a:gd name="connsiteX74" fmla="*/ 263510 w 590550"/>
                <a:gd name="connsiteY74" fmla="*/ 2222211 h 2314575"/>
                <a:gd name="connsiteX75" fmla="*/ 286370 w 590550"/>
                <a:gd name="connsiteY75" fmla="*/ 2173634 h 2314575"/>
                <a:gd name="connsiteX76" fmla="*/ 334947 w 590550"/>
                <a:gd name="connsiteY76" fmla="*/ 2196494 h 2314575"/>
                <a:gd name="connsiteX77" fmla="*/ 312087 w 590550"/>
                <a:gd name="connsiteY77" fmla="*/ 2245071 h 2314575"/>
                <a:gd name="connsiteX78" fmla="*/ 363522 w 590550"/>
                <a:gd name="connsiteY78" fmla="*/ 1219229 h 2314575"/>
                <a:gd name="connsiteX79" fmla="*/ 390192 w 590550"/>
                <a:gd name="connsiteY79" fmla="*/ 1099214 h 2314575"/>
                <a:gd name="connsiteX80" fmla="*/ 406385 w 590550"/>
                <a:gd name="connsiteY80" fmla="*/ 1099214 h 2314575"/>
                <a:gd name="connsiteX81" fmla="*/ 363522 w 590550"/>
                <a:gd name="connsiteY81" fmla="*/ 1219229 h 2314575"/>
                <a:gd name="connsiteX82" fmla="*/ 562595 w 590550"/>
                <a:gd name="connsiteY82" fmla="*/ 521046 h 2314575"/>
                <a:gd name="connsiteX83" fmla="*/ 417815 w 590550"/>
                <a:gd name="connsiteY83" fmla="*/ 1063971 h 2314575"/>
                <a:gd name="connsiteX84" fmla="*/ 396860 w 590550"/>
                <a:gd name="connsiteY84" fmla="*/ 1063971 h 2314575"/>
                <a:gd name="connsiteX85" fmla="*/ 483537 w 590550"/>
                <a:gd name="connsiteY85" fmla="*/ 515331 h 2314575"/>
                <a:gd name="connsiteX86" fmla="*/ 384477 w 590550"/>
                <a:gd name="connsiteY86" fmla="*/ 53369 h 2314575"/>
                <a:gd name="connsiteX87" fmla="*/ 429245 w 590550"/>
                <a:gd name="connsiteY87" fmla="*/ 88611 h 2314575"/>
                <a:gd name="connsiteX88" fmla="*/ 562595 w 590550"/>
                <a:gd name="connsiteY88" fmla="*/ 521046 h 2314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590550" h="2314575">
                  <a:moveTo>
                    <a:pt x="450200" y="68609"/>
                  </a:moveTo>
                  <a:cubicBezTo>
                    <a:pt x="404479" y="21936"/>
                    <a:pt x="351140" y="-924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91132" y="29"/>
                    <a:pt x="291132" y="29"/>
                    <a:pt x="291132" y="29"/>
                  </a:cubicBezTo>
                  <a:cubicBezTo>
                    <a:pt x="289227" y="29"/>
                    <a:pt x="288275" y="29"/>
                    <a:pt x="286370" y="29"/>
                  </a:cubicBezTo>
                  <a:cubicBezTo>
                    <a:pt x="227315" y="1934"/>
                    <a:pt x="174927" y="28604"/>
                    <a:pt x="130160" y="78134"/>
                  </a:cubicBezTo>
                  <a:cubicBezTo>
                    <a:pt x="28242" y="190529"/>
                    <a:pt x="-10810" y="404841"/>
                    <a:pt x="2525" y="557241"/>
                  </a:cubicBezTo>
                  <a:cubicBezTo>
                    <a:pt x="13002" y="671541"/>
                    <a:pt x="82535" y="884901"/>
                    <a:pt x="147304" y="1065876"/>
                  </a:cubicBezTo>
                  <a:cubicBezTo>
                    <a:pt x="143494" y="1067781"/>
                    <a:pt x="140637" y="1072544"/>
                    <a:pt x="140637" y="1077306"/>
                  </a:cubicBezTo>
                  <a:lnTo>
                    <a:pt x="140637" y="1085879"/>
                  </a:lnTo>
                  <a:cubicBezTo>
                    <a:pt x="140637" y="1092546"/>
                    <a:pt x="146352" y="1098261"/>
                    <a:pt x="153019" y="1098261"/>
                  </a:cubicBezTo>
                  <a:lnTo>
                    <a:pt x="158735" y="1098261"/>
                  </a:lnTo>
                  <a:cubicBezTo>
                    <a:pt x="201597" y="1216371"/>
                    <a:pt x="241602" y="1315431"/>
                    <a:pt x="257794" y="1355436"/>
                  </a:cubicBezTo>
                  <a:cubicBezTo>
                    <a:pt x="221600" y="1369724"/>
                    <a:pt x="190167" y="1401156"/>
                    <a:pt x="190167" y="1437351"/>
                  </a:cubicBezTo>
                  <a:lnTo>
                    <a:pt x="209217" y="2227926"/>
                  </a:lnTo>
                  <a:cubicBezTo>
                    <a:pt x="209217" y="2277456"/>
                    <a:pt x="250175" y="2318414"/>
                    <a:pt x="299704" y="2318414"/>
                  </a:cubicBezTo>
                  <a:cubicBezTo>
                    <a:pt x="349235" y="2318414"/>
                    <a:pt x="390192" y="2277456"/>
                    <a:pt x="390192" y="2227926"/>
                  </a:cubicBezTo>
                  <a:lnTo>
                    <a:pt x="409242" y="1437351"/>
                  </a:lnTo>
                  <a:cubicBezTo>
                    <a:pt x="409242" y="1402109"/>
                    <a:pt x="378762" y="1370676"/>
                    <a:pt x="343520" y="1356389"/>
                  </a:cubicBezTo>
                  <a:cubicBezTo>
                    <a:pt x="356854" y="1322099"/>
                    <a:pt x="394954" y="1221134"/>
                    <a:pt x="437817" y="1098261"/>
                  </a:cubicBezTo>
                  <a:lnTo>
                    <a:pt x="447342" y="1098261"/>
                  </a:lnTo>
                  <a:cubicBezTo>
                    <a:pt x="454010" y="1098261"/>
                    <a:pt x="459725" y="1092546"/>
                    <a:pt x="459725" y="1085879"/>
                  </a:cubicBezTo>
                  <a:lnTo>
                    <a:pt x="459725" y="1077306"/>
                  </a:lnTo>
                  <a:cubicBezTo>
                    <a:pt x="459725" y="1070639"/>
                    <a:pt x="454962" y="1065876"/>
                    <a:pt x="449247" y="1064924"/>
                  </a:cubicBezTo>
                  <a:cubicBezTo>
                    <a:pt x="515922" y="869661"/>
                    <a:pt x="589265" y="633441"/>
                    <a:pt x="592122" y="521999"/>
                  </a:cubicBezTo>
                  <a:cubicBezTo>
                    <a:pt x="594979" y="377219"/>
                    <a:pt x="552117" y="173384"/>
                    <a:pt x="450200" y="68609"/>
                  </a:cubicBezTo>
                  <a:close/>
                  <a:moveTo>
                    <a:pt x="284465" y="1064924"/>
                  </a:moveTo>
                  <a:cubicBezTo>
                    <a:pt x="260652" y="838229"/>
                    <a:pt x="233029" y="553431"/>
                    <a:pt x="233982" y="491519"/>
                  </a:cubicBezTo>
                  <a:cubicBezTo>
                    <a:pt x="239697" y="46701"/>
                    <a:pt x="287322" y="29556"/>
                    <a:pt x="290179" y="28604"/>
                  </a:cubicBezTo>
                  <a:cubicBezTo>
                    <a:pt x="290179" y="28604"/>
                    <a:pt x="290179" y="28604"/>
                    <a:pt x="290179" y="28604"/>
                  </a:cubicBezTo>
                  <a:cubicBezTo>
                    <a:pt x="292085" y="28604"/>
                    <a:pt x="293990" y="30509"/>
                    <a:pt x="295895" y="31461"/>
                  </a:cubicBezTo>
                  <a:cubicBezTo>
                    <a:pt x="336852" y="72419"/>
                    <a:pt x="356854" y="324831"/>
                    <a:pt x="355902" y="490566"/>
                  </a:cubicBezTo>
                  <a:cubicBezTo>
                    <a:pt x="354950" y="582959"/>
                    <a:pt x="333995" y="849659"/>
                    <a:pt x="314945" y="1063971"/>
                  </a:cubicBezTo>
                  <a:lnTo>
                    <a:pt x="284465" y="1063971"/>
                  </a:lnTo>
                  <a:close/>
                  <a:moveTo>
                    <a:pt x="311135" y="1099214"/>
                  </a:moveTo>
                  <a:cubicBezTo>
                    <a:pt x="307325" y="1143029"/>
                    <a:pt x="303515" y="1183986"/>
                    <a:pt x="300657" y="1220181"/>
                  </a:cubicBezTo>
                  <a:cubicBezTo>
                    <a:pt x="296847" y="1183986"/>
                    <a:pt x="292085" y="1143029"/>
                    <a:pt x="288275" y="1099214"/>
                  </a:cubicBezTo>
                  <a:lnTo>
                    <a:pt x="311135" y="1099214"/>
                  </a:lnTo>
                  <a:close/>
                  <a:moveTo>
                    <a:pt x="243507" y="56226"/>
                  </a:moveTo>
                  <a:cubicBezTo>
                    <a:pt x="225410" y="115281"/>
                    <a:pt x="208265" y="238154"/>
                    <a:pt x="205407" y="491519"/>
                  </a:cubicBezTo>
                  <a:cubicBezTo>
                    <a:pt x="204454" y="555336"/>
                    <a:pt x="232077" y="838229"/>
                    <a:pt x="255890" y="1064924"/>
                  </a:cubicBezTo>
                  <a:lnTo>
                    <a:pt x="234935" y="1064924"/>
                  </a:lnTo>
                  <a:cubicBezTo>
                    <a:pt x="192072" y="873471"/>
                    <a:pt x="144447" y="639156"/>
                    <a:pt x="133017" y="517236"/>
                  </a:cubicBezTo>
                  <a:cubicBezTo>
                    <a:pt x="114919" y="317211"/>
                    <a:pt x="175879" y="131474"/>
                    <a:pt x="242554" y="58131"/>
                  </a:cubicBezTo>
                  <a:cubicBezTo>
                    <a:pt x="242554" y="57179"/>
                    <a:pt x="243507" y="56226"/>
                    <a:pt x="243507" y="56226"/>
                  </a:cubicBezTo>
                  <a:close/>
                  <a:moveTo>
                    <a:pt x="258747" y="1099214"/>
                  </a:moveTo>
                  <a:cubicBezTo>
                    <a:pt x="263510" y="1149696"/>
                    <a:pt x="269225" y="1196369"/>
                    <a:pt x="273035" y="1235421"/>
                  </a:cubicBezTo>
                  <a:cubicBezTo>
                    <a:pt x="263510" y="1195416"/>
                    <a:pt x="253032" y="1149696"/>
                    <a:pt x="241602" y="1099214"/>
                  </a:cubicBezTo>
                  <a:lnTo>
                    <a:pt x="258747" y="1099214"/>
                  </a:lnTo>
                  <a:close/>
                  <a:moveTo>
                    <a:pt x="339710" y="1099214"/>
                  </a:moveTo>
                  <a:lnTo>
                    <a:pt x="360665" y="1099214"/>
                  </a:lnTo>
                  <a:cubicBezTo>
                    <a:pt x="348282" y="1158269"/>
                    <a:pt x="335900" y="1211609"/>
                    <a:pt x="326375" y="1254471"/>
                  </a:cubicBezTo>
                  <a:cubicBezTo>
                    <a:pt x="330185" y="1211609"/>
                    <a:pt x="334947" y="1157316"/>
                    <a:pt x="339710" y="1099214"/>
                  </a:cubicBezTo>
                  <a:close/>
                  <a:moveTo>
                    <a:pt x="342567" y="1064924"/>
                  </a:moveTo>
                  <a:cubicBezTo>
                    <a:pt x="361617" y="850611"/>
                    <a:pt x="382572" y="583911"/>
                    <a:pt x="383525" y="491519"/>
                  </a:cubicBezTo>
                  <a:cubicBezTo>
                    <a:pt x="384477" y="392459"/>
                    <a:pt x="375904" y="147666"/>
                    <a:pt x="335900" y="46701"/>
                  </a:cubicBezTo>
                  <a:cubicBezTo>
                    <a:pt x="342567" y="52416"/>
                    <a:pt x="350187" y="58131"/>
                    <a:pt x="356854" y="65751"/>
                  </a:cubicBezTo>
                  <a:cubicBezTo>
                    <a:pt x="415910" y="128616"/>
                    <a:pt x="472107" y="280064"/>
                    <a:pt x="454962" y="513426"/>
                  </a:cubicBezTo>
                  <a:cubicBezTo>
                    <a:pt x="442579" y="677256"/>
                    <a:pt x="403527" y="891569"/>
                    <a:pt x="367332" y="1064924"/>
                  </a:cubicBezTo>
                  <a:lnTo>
                    <a:pt x="342567" y="1064924"/>
                  </a:lnTo>
                  <a:close/>
                  <a:moveTo>
                    <a:pt x="150162" y="97184"/>
                  </a:moveTo>
                  <a:cubicBezTo>
                    <a:pt x="170165" y="75276"/>
                    <a:pt x="191119" y="59084"/>
                    <a:pt x="213027" y="47654"/>
                  </a:cubicBezTo>
                  <a:cubicBezTo>
                    <a:pt x="145400" y="130521"/>
                    <a:pt x="86344" y="319116"/>
                    <a:pt x="104442" y="519141"/>
                  </a:cubicBezTo>
                  <a:cubicBezTo>
                    <a:pt x="115872" y="641061"/>
                    <a:pt x="163497" y="873471"/>
                    <a:pt x="205407" y="1064924"/>
                  </a:cubicBezTo>
                  <a:lnTo>
                    <a:pt x="175879" y="1064924"/>
                  </a:lnTo>
                  <a:cubicBezTo>
                    <a:pt x="110157" y="883949"/>
                    <a:pt x="38719" y="667731"/>
                    <a:pt x="29194" y="555336"/>
                  </a:cubicBezTo>
                  <a:cubicBezTo>
                    <a:pt x="15860" y="408651"/>
                    <a:pt x="53007" y="203864"/>
                    <a:pt x="150162" y="97184"/>
                  </a:cubicBezTo>
                  <a:close/>
                  <a:moveTo>
                    <a:pt x="213027" y="1099214"/>
                  </a:moveTo>
                  <a:cubicBezTo>
                    <a:pt x="227315" y="1161126"/>
                    <a:pt x="239697" y="1218276"/>
                    <a:pt x="251127" y="1263044"/>
                  </a:cubicBezTo>
                  <a:cubicBezTo>
                    <a:pt x="233982" y="1218276"/>
                    <a:pt x="212075" y="1161126"/>
                    <a:pt x="189215" y="1099214"/>
                  </a:cubicBezTo>
                  <a:lnTo>
                    <a:pt x="213027" y="1099214"/>
                  </a:lnTo>
                  <a:close/>
                  <a:moveTo>
                    <a:pt x="312087" y="2245071"/>
                  </a:moveTo>
                  <a:cubicBezTo>
                    <a:pt x="292085" y="2252691"/>
                    <a:pt x="270177" y="2242214"/>
                    <a:pt x="263510" y="2222211"/>
                  </a:cubicBezTo>
                  <a:cubicBezTo>
                    <a:pt x="255890" y="2202209"/>
                    <a:pt x="266367" y="2180301"/>
                    <a:pt x="286370" y="2173634"/>
                  </a:cubicBezTo>
                  <a:cubicBezTo>
                    <a:pt x="306372" y="2166966"/>
                    <a:pt x="328279" y="2176491"/>
                    <a:pt x="334947" y="2196494"/>
                  </a:cubicBezTo>
                  <a:cubicBezTo>
                    <a:pt x="342567" y="2215544"/>
                    <a:pt x="332090" y="2237451"/>
                    <a:pt x="312087" y="2245071"/>
                  </a:cubicBezTo>
                  <a:close/>
                  <a:moveTo>
                    <a:pt x="363522" y="1219229"/>
                  </a:moveTo>
                  <a:cubicBezTo>
                    <a:pt x="371142" y="1183986"/>
                    <a:pt x="380667" y="1143029"/>
                    <a:pt x="390192" y="1099214"/>
                  </a:cubicBezTo>
                  <a:lnTo>
                    <a:pt x="406385" y="1099214"/>
                  </a:lnTo>
                  <a:cubicBezTo>
                    <a:pt x="391145" y="1143029"/>
                    <a:pt x="376857" y="1183034"/>
                    <a:pt x="363522" y="1219229"/>
                  </a:cubicBezTo>
                  <a:close/>
                  <a:moveTo>
                    <a:pt x="562595" y="521046"/>
                  </a:moveTo>
                  <a:cubicBezTo>
                    <a:pt x="559737" y="629631"/>
                    <a:pt x="485442" y="868709"/>
                    <a:pt x="417815" y="1063971"/>
                  </a:cubicBezTo>
                  <a:lnTo>
                    <a:pt x="396860" y="1063971"/>
                  </a:lnTo>
                  <a:cubicBezTo>
                    <a:pt x="433054" y="890616"/>
                    <a:pt x="472107" y="678209"/>
                    <a:pt x="483537" y="515331"/>
                  </a:cubicBezTo>
                  <a:cubicBezTo>
                    <a:pt x="498777" y="314354"/>
                    <a:pt x="461629" y="143856"/>
                    <a:pt x="384477" y="53369"/>
                  </a:cubicBezTo>
                  <a:cubicBezTo>
                    <a:pt x="399717" y="62894"/>
                    <a:pt x="414957" y="74324"/>
                    <a:pt x="429245" y="88611"/>
                  </a:cubicBezTo>
                  <a:cubicBezTo>
                    <a:pt x="526400" y="186719"/>
                    <a:pt x="566404" y="381981"/>
                    <a:pt x="562595" y="521046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0A3E1FE-208B-4880-ACB7-E7C5D54F668E}"/>
                </a:ext>
              </a:extLst>
            </p:cNvPr>
            <p:cNvSpPr/>
            <p:nvPr/>
          </p:nvSpPr>
          <p:spPr>
            <a:xfrm rot="1646367">
              <a:off x="2364618" y="3159072"/>
              <a:ext cx="411746" cy="2009854"/>
            </a:xfrm>
            <a:custGeom>
              <a:avLst/>
              <a:gdLst>
                <a:gd name="connsiteX0" fmla="*/ 196438 w 411746"/>
                <a:gd name="connsiteY0" fmla="*/ 1898806 h 2009854"/>
                <a:gd name="connsiteX1" fmla="*/ 179018 w 411746"/>
                <a:gd name="connsiteY1" fmla="*/ 1935823 h 2009854"/>
                <a:gd name="connsiteX2" fmla="*/ 216034 w 411746"/>
                <a:gd name="connsiteY2" fmla="*/ 1953242 h 2009854"/>
                <a:gd name="connsiteX3" fmla="*/ 233453 w 411746"/>
                <a:gd name="connsiteY3" fmla="*/ 1916226 h 2009854"/>
                <a:gd name="connsiteX4" fmla="*/ 196438 w 411746"/>
                <a:gd name="connsiteY4" fmla="*/ 1898806 h 2009854"/>
                <a:gd name="connsiteX5" fmla="*/ 205872 w 411746"/>
                <a:gd name="connsiteY5" fmla="*/ 307955 h 2009854"/>
                <a:gd name="connsiteX6" fmla="*/ 270715 w 411746"/>
                <a:gd name="connsiteY6" fmla="*/ 372798 h 2009854"/>
                <a:gd name="connsiteX7" fmla="*/ 270715 w 411746"/>
                <a:gd name="connsiteY7" fmla="*/ 632168 h 2009854"/>
                <a:gd name="connsiteX8" fmla="*/ 141030 w 411746"/>
                <a:gd name="connsiteY8" fmla="*/ 632168 h 2009854"/>
                <a:gd name="connsiteX9" fmla="*/ 141030 w 411746"/>
                <a:gd name="connsiteY9" fmla="*/ 372798 h 2009854"/>
                <a:gd name="connsiteX10" fmla="*/ 205872 w 411746"/>
                <a:gd name="connsiteY10" fmla="*/ 307955 h 2009854"/>
                <a:gd name="connsiteX11" fmla="*/ 205873 w 411746"/>
                <a:gd name="connsiteY11" fmla="*/ 297278 h 2009854"/>
                <a:gd name="connsiteX12" fmla="*/ 129352 w 411746"/>
                <a:gd name="connsiteY12" fmla="*/ 373799 h 2009854"/>
                <a:gd name="connsiteX13" fmla="*/ 129352 w 411746"/>
                <a:gd name="connsiteY13" fmla="*/ 642845 h 2009854"/>
                <a:gd name="connsiteX14" fmla="*/ 172786 w 411746"/>
                <a:gd name="connsiteY14" fmla="*/ 642845 h 2009854"/>
                <a:gd name="connsiteX15" fmla="*/ 172786 w 411746"/>
                <a:gd name="connsiteY15" fmla="*/ 642618 h 2009854"/>
                <a:gd name="connsiteX16" fmla="*/ 242636 w 411746"/>
                <a:gd name="connsiteY16" fmla="*/ 642618 h 2009854"/>
                <a:gd name="connsiteX17" fmla="*/ 242636 w 411746"/>
                <a:gd name="connsiteY17" fmla="*/ 642845 h 2009854"/>
                <a:gd name="connsiteX18" fmla="*/ 282393 w 411746"/>
                <a:gd name="connsiteY18" fmla="*/ 642845 h 2009854"/>
                <a:gd name="connsiteX19" fmla="*/ 282394 w 411746"/>
                <a:gd name="connsiteY19" fmla="*/ 373799 h 2009854"/>
                <a:gd name="connsiteX20" fmla="*/ 205873 w 411746"/>
                <a:gd name="connsiteY20" fmla="*/ 297278 h 2009854"/>
                <a:gd name="connsiteX21" fmla="*/ 250724 w 411746"/>
                <a:gd name="connsiteY21" fmla="*/ 0 h 2009854"/>
                <a:gd name="connsiteX22" fmla="*/ 366160 w 411746"/>
                <a:gd name="connsiteY22" fmla="*/ 0 h 2009854"/>
                <a:gd name="connsiteX23" fmla="*/ 411746 w 411746"/>
                <a:gd name="connsiteY23" fmla="*/ 45587 h 2009854"/>
                <a:gd name="connsiteX24" fmla="*/ 411746 w 411746"/>
                <a:gd name="connsiteY24" fmla="*/ 599239 h 2009854"/>
                <a:gd name="connsiteX25" fmla="*/ 349250 w 411746"/>
                <a:gd name="connsiteY25" fmla="*/ 661735 h 2009854"/>
                <a:gd name="connsiteX26" fmla="*/ 242636 w 411746"/>
                <a:gd name="connsiteY26" fmla="*/ 661735 h 2009854"/>
                <a:gd name="connsiteX27" fmla="*/ 242636 w 411746"/>
                <a:gd name="connsiteY27" fmla="*/ 1139656 h 2009854"/>
                <a:gd name="connsiteX28" fmla="*/ 254774 w 411746"/>
                <a:gd name="connsiteY28" fmla="*/ 1144701 h 2009854"/>
                <a:gd name="connsiteX29" fmla="*/ 274824 w 411746"/>
                <a:gd name="connsiteY29" fmla="*/ 1193330 h 2009854"/>
                <a:gd name="connsiteX30" fmla="*/ 274824 w 411746"/>
                <a:gd name="connsiteY30" fmla="*/ 1205033 h 2009854"/>
                <a:gd name="connsiteX31" fmla="*/ 275723 w 411746"/>
                <a:gd name="connsiteY31" fmla="*/ 1209505 h 2009854"/>
                <a:gd name="connsiteX32" fmla="*/ 275723 w 411746"/>
                <a:gd name="connsiteY32" fmla="*/ 1488536 h 2009854"/>
                <a:gd name="connsiteX33" fmla="*/ 274824 w 411746"/>
                <a:gd name="connsiteY33" fmla="*/ 1488536 h 2009854"/>
                <a:gd name="connsiteX34" fmla="*/ 274824 w 411746"/>
                <a:gd name="connsiteY34" fmla="*/ 1940904 h 2009854"/>
                <a:gd name="connsiteX35" fmla="*/ 205873 w 411746"/>
                <a:gd name="connsiteY35" fmla="*/ 2009854 h 2009854"/>
                <a:gd name="connsiteX36" fmla="*/ 136922 w 411746"/>
                <a:gd name="connsiteY36" fmla="*/ 1940904 h 2009854"/>
                <a:gd name="connsiteX37" fmla="*/ 136922 w 411746"/>
                <a:gd name="connsiteY37" fmla="*/ 1488536 h 2009854"/>
                <a:gd name="connsiteX38" fmla="*/ 136023 w 411746"/>
                <a:gd name="connsiteY38" fmla="*/ 1488536 h 2009854"/>
                <a:gd name="connsiteX39" fmla="*/ 136023 w 411746"/>
                <a:gd name="connsiteY39" fmla="*/ 1209505 h 2009854"/>
                <a:gd name="connsiteX40" fmla="*/ 136922 w 411746"/>
                <a:gd name="connsiteY40" fmla="*/ 1205114 h 2009854"/>
                <a:gd name="connsiteX41" fmla="*/ 136922 w 411746"/>
                <a:gd name="connsiteY41" fmla="*/ 1193330 h 2009854"/>
                <a:gd name="connsiteX42" fmla="*/ 157244 w 411746"/>
                <a:gd name="connsiteY42" fmla="*/ 1144701 h 2009854"/>
                <a:gd name="connsiteX43" fmla="*/ 172786 w 411746"/>
                <a:gd name="connsiteY43" fmla="*/ 1138206 h 2009854"/>
                <a:gd name="connsiteX44" fmla="*/ 172786 w 411746"/>
                <a:gd name="connsiteY44" fmla="*/ 661735 h 2009854"/>
                <a:gd name="connsiteX45" fmla="*/ 63233 w 411746"/>
                <a:gd name="connsiteY45" fmla="*/ 661735 h 2009854"/>
                <a:gd name="connsiteX46" fmla="*/ 0 w 411746"/>
                <a:gd name="connsiteY46" fmla="*/ 598502 h 2009854"/>
                <a:gd name="connsiteX47" fmla="*/ 0 w 411746"/>
                <a:gd name="connsiteY47" fmla="*/ 250724 h 2009854"/>
                <a:gd name="connsiteX48" fmla="*/ 250724 w 411746"/>
                <a:gd name="connsiteY48" fmla="*/ 0 h 2009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</a:cxnLst>
              <a:rect l="l" t="t" r="r" b="b"/>
              <a:pathLst>
                <a:path w="411746" h="2009854">
                  <a:moveTo>
                    <a:pt x="196438" y="1898806"/>
                  </a:moveTo>
                  <a:cubicBezTo>
                    <a:pt x="181195" y="1903887"/>
                    <a:pt x="173212" y="1920580"/>
                    <a:pt x="179018" y="1935823"/>
                  </a:cubicBezTo>
                  <a:cubicBezTo>
                    <a:pt x="184099" y="1951065"/>
                    <a:pt x="200792" y="1959048"/>
                    <a:pt x="216034" y="1953242"/>
                  </a:cubicBezTo>
                  <a:cubicBezTo>
                    <a:pt x="231276" y="1947435"/>
                    <a:pt x="239259" y="1930742"/>
                    <a:pt x="233453" y="1916226"/>
                  </a:cubicBezTo>
                  <a:cubicBezTo>
                    <a:pt x="228373" y="1900984"/>
                    <a:pt x="211679" y="1893726"/>
                    <a:pt x="196438" y="1898806"/>
                  </a:cubicBezTo>
                  <a:close/>
                  <a:moveTo>
                    <a:pt x="205872" y="307955"/>
                  </a:moveTo>
                  <a:cubicBezTo>
                    <a:pt x="241684" y="307955"/>
                    <a:pt x="270715" y="336986"/>
                    <a:pt x="270715" y="372798"/>
                  </a:cubicBezTo>
                  <a:lnTo>
                    <a:pt x="270715" y="632168"/>
                  </a:lnTo>
                  <a:lnTo>
                    <a:pt x="141030" y="632168"/>
                  </a:lnTo>
                  <a:lnTo>
                    <a:pt x="141030" y="372798"/>
                  </a:lnTo>
                  <a:cubicBezTo>
                    <a:pt x="141030" y="336986"/>
                    <a:pt x="170060" y="307955"/>
                    <a:pt x="205872" y="307955"/>
                  </a:cubicBezTo>
                  <a:close/>
                  <a:moveTo>
                    <a:pt x="205873" y="297278"/>
                  </a:moveTo>
                  <a:cubicBezTo>
                    <a:pt x="163612" y="297278"/>
                    <a:pt x="129352" y="331538"/>
                    <a:pt x="129352" y="373799"/>
                  </a:cubicBezTo>
                  <a:lnTo>
                    <a:pt x="129352" y="642845"/>
                  </a:lnTo>
                  <a:lnTo>
                    <a:pt x="172786" y="642845"/>
                  </a:lnTo>
                  <a:lnTo>
                    <a:pt x="172786" y="642618"/>
                  </a:lnTo>
                  <a:lnTo>
                    <a:pt x="242636" y="642618"/>
                  </a:lnTo>
                  <a:lnTo>
                    <a:pt x="242636" y="642845"/>
                  </a:lnTo>
                  <a:lnTo>
                    <a:pt x="282393" y="642845"/>
                  </a:lnTo>
                  <a:cubicBezTo>
                    <a:pt x="282393" y="553163"/>
                    <a:pt x="282394" y="463481"/>
                    <a:pt x="282394" y="373799"/>
                  </a:cubicBezTo>
                  <a:cubicBezTo>
                    <a:pt x="282394" y="331538"/>
                    <a:pt x="248134" y="297278"/>
                    <a:pt x="205873" y="297278"/>
                  </a:cubicBezTo>
                  <a:close/>
                  <a:moveTo>
                    <a:pt x="250724" y="0"/>
                  </a:moveTo>
                  <a:lnTo>
                    <a:pt x="366160" y="0"/>
                  </a:lnTo>
                  <a:cubicBezTo>
                    <a:pt x="391159" y="0"/>
                    <a:pt x="411746" y="20588"/>
                    <a:pt x="411746" y="45587"/>
                  </a:cubicBezTo>
                  <a:lnTo>
                    <a:pt x="411746" y="599239"/>
                  </a:lnTo>
                  <a:cubicBezTo>
                    <a:pt x="411746" y="633796"/>
                    <a:pt x="383806" y="661735"/>
                    <a:pt x="349250" y="661735"/>
                  </a:cubicBezTo>
                  <a:lnTo>
                    <a:pt x="242636" y="661735"/>
                  </a:lnTo>
                  <a:lnTo>
                    <a:pt x="242636" y="1139656"/>
                  </a:lnTo>
                  <a:lnTo>
                    <a:pt x="254774" y="1144701"/>
                  </a:lnTo>
                  <a:cubicBezTo>
                    <a:pt x="267203" y="1157221"/>
                    <a:pt x="274824" y="1174459"/>
                    <a:pt x="274824" y="1193330"/>
                  </a:cubicBezTo>
                  <a:lnTo>
                    <a:pt x="274824" y="1205033"/>
                  </a:lnTo>
                  <a:lnTo>
                    <a:pt x="275723" y="1209505"/>
                  </a:lnTo>
                  <a:lnTo>
                    <a:pt x="275723" y="1488536"/>
                  </a:lnTo>
                  <a:lnTo>
                    <a:pt x="274824" y="1488536"/>
                  </a:lnTo>
                  <a:lnTo>
                    <a:pt x="274824" y="1940904"/>
                  </a:lnTo>
                  <a:cubicBezTo>
                    <a:pt x="274824" y="1978644"/>
                    <a:pt x="243614" y="2009854"/>
                    <a:pt x="205873" y="2009854"/>
                  </a:cubicBezTo>
                  <a:cubicBezTo>
                    <a:pt x="168131" y="2009854"/>
                    <a:pt x="136922" y="1978644"/>
                    <a:pt x="136922" y="1940904"/>
                  </a:cubicBezTo>
                  <a:lnTo>
                    <a:pt x="136922" y="1488536"/>
                  </a:lnTo>
                  <a:lnTo>
                    <a:pt x="136023" y="1488536"/>
                  </a:lnTo>
                  <a:lnTo>
                    <a:pt x="136023" y="1209505"/>
                  </a:lnTo>
                  <a:lnTo>
                    <a:pt x="136922" y="1205114"/>
                  </a:lnTo>
                  <a:lnTo>
                    <a:pt x="136922" y="1193330"/>
                  </a:lnTo>
                  <a:cubicBezTo>
                    <a:pt x="136922" y="1174459"/>
                    <a:pt x="144724" y="1157221"/>
                    <a:pt x="157244" y="1144701"/>
                  </a:cubicBezTo>
                  <a:lnTo>
                    <a:pt x="172786" y="1138206"/>
                  </a:lnTo>
                  <a:lnTo>
                    <a:pt x="172786" y="661735"/>
                  </a:lnTo>
                  <a:lnTo>
                    <a:pt x="63233" y="661735"/>
                  </a:lnTo>
                  <a:cubicBezTo>
                    <a:pt x="28676" y="661735"/>
                    <a:pt x="0" y="633060"/>
                    <a:pt x="0" y="598502"/>
                  </a:cubicBezTo>
                  <a:lnTo>
                    <a:pt x="0" y="250724"/>
                  </a:lnTo>
                  <a:cubicBezTo>
                    <a:pt x="0" y="113230"/>
                    <a:pt x="112495" y="0"/>
                    <a:pt x="250724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36" name="Rounded Rectangle 7">
            <a:extLst>
              <a:ext uri="{FF2B5EF4-FFF2-40B4-BE49-F238E27FC236}">
                <a16:creationId xmlns:a16="http://schemas.microsoft.com/office/drawing/2014/main" id="{83A70682-603F-481E-8F14-D7E0F59B37DB}"/>
              </a:ext>
            </a:extLst>
          </p:cNvPr>
          <p:cNvSpPr/>
          <p:nvPr/>
        </p:nvSpPr>
        <p:spPr>
          <a:xfrm rot="771698">
            <a:off x="586088" y="3881348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823802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/>
              <a:t>โปรแกรมที่ใช้ในการทำงาน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13BA5B-93D3-4764-B421-9558FA031347}"/>
              </a:ext>
            </a:extLst>
          </p:cNvPr>
          <p:cNvSpPr/>
          <p:nvPr/>
        </p:nvSpPr>
        <p:spPr>
          <a:xfrm>
            <a:off x="699707" y="2462543"/>
            <a:ext cx="2617365" cy="30424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F58A277-C0BD-4518-951E-D11E487834C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" r="43"/>
          <a:stretch>
            <a:fillRect/>
          </a:stretch>
        </p:blipFill>
        <p:spPr>
          <a:xfrm rot="20999207">
            <a:off x="2760739" y="4829288"/>
            <a:ext cx="1845498" cy="1845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15161F4-8496-489D-A6FA-BD78AA4345D4}"/>
              </a:ext>
            </a:extLst>
          </p:cNvPr>
          <p:cNvSpPr txBox="1"/>
          <p:nvPr/>
        </p:nvSpPr>
        <p:spPr>
          <a:xfrm>
            <a:off x="699707" y="2535289"/>
            <a:ext cx="24353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chemeClr val="bg1"/>
                </a:solidFill>
              </a:rPr>
              <a:t>Visual Studio (</a:t>
            </a:r>
            <a:r>
              <a:rPr lang="th-TH" sz="1400" b="1" i="1" dirty="0">
                <a:solidFill>
                  <a:schemeClr val="bg1"/>
                </a:solidFill>
              </a:rPr>
              <a:t>วิชวลสตูดิโอ)</a:t>
            </a:r>
            <a:r>
              <a:rPr lang="th-TH" sz="1400" i="1" dirty="0">
                <a:solidFill>
                  <a:schemeClr val="bg1"/>
                </a:solidFill>
              </a:rPr>
              <a:t> คือ โปรแกรมตัวหนึ่งที่เป็นเครื่องมือที่ช่วยพัฒนาซอฟต์แวร์และระบบต่างๆ ซึ่งสามารถติดต่อสื่อสารพูดคุยกับคอมพิวเตอร์ได้ในระดับหนึ่งแล้ว แต่ยังไม่สามารถพัฒนาเป็นระบบเองได้ เหมาะสมสำหรับภาษา </a:t>
            </a:r>
            <a:r>
              <a:rPr lang="en-US" sz="1400" i="1" dirty="0">
                <a:solidFill>
                  <a:schemeClr val="bg1"/>
                </a:solidFill>
              </a:rPr>
              <a:t>VB </a:t>
            </a:r>
            <a:r>
              <a:rPr lang="th-TH" sz="1400" i="1" dirty="0">
                <a:solidFill>
                  <a:schemeClr val="bg1"/>
                </a:solidFill>
              </a:rPr>
              <a:t>และ </a:t>
            </a:r>
            <a:r>
              <a:rPr lang="en-US" sz="1400" i="1" dirty="0">
                <a:solidFill>
                  <a:schemeClr val="bg1"/>
                </a:solidFill>
              </a:rPr>
              <a:t>VB.NET</a:t>
            </a:r>
            <a:r>
              <a:rPr lang="en-US" sz="1400" dirty="0">
                <a:solidFill>
                  <a:schemeClr val="bg1"/>
                </a:solidFill>
              </a:rPr>
              <a:t> </a:t>
            </a:r>
            <a:r>
              <a:rPr lang="th-TH" sz="1400" dirty="0">
                <a:solidFill>
                  <a:schemeClr val="bg1"/>
                </a:solidFill>
              </a:rPr>
              <a:t>เนื่องจากไมโครซอฟต์ได้พัฒนาโปรแกรมและภาษาขึ้นมาควบคู่กันเพื่อให้ใช้งานได้ซึ่งกันและกัน ซึ่งนักโปรแกรมเมอร์จะนำเครื่องมือมาใช้ในการพัฒนาต่อยอดให้เกิดเป็นระบบต่างๆ หรือเป็นเว็บไซต์ และแอพพลิเคชั่นต่างๆ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A1EDF2-12BF-44C0-A8C3-AE7301EB3437}"/>
              </a:ext>
            </a:extLst>
          </p:cNvPr>
          <p:cNvSpPr/>
          <p:nvPr/>
        </p:nvSpPr>
        <p:spPr>
          <a:xfrm>
            <a:off x="699707" y="1712058"/>
            <a:ext cx="2172832" cy="724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05438A-8DDF-4298-9134-BFCEC9BF34EC}"/>
              </a:ext>
            </a:extLst>
          </p:cNvPr>
          <p:cNvSpPr txBox="1"/>
          <p:nvPr/>
        </p:nvSpPr>
        <p:spPr>
          <a:xfrm>
            <a:off x="577190" y="2028331"/>
            <a:ext cx="217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A08"/>
                </a:solidFill>
                <a:latin typeface="Candara" panose="020E0502030303020204" pitchFamily="34" charset="0"/>
              </a:rPr>
              <a:t>Visual Studio 2019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68A2C5A-DD48-4135-B675-E633CB52B330}"/>
              </a:ext>
            </a:extLst>
          </p:cNvPr>
          <p:cNvSpPr/>
          <p:nvPr/>
        </p:nvSpPr>
        <p:spPr>
          <a:xfrm>
            <a:off x="4741188" y="2462543"/>
            <a:ext cx="2617365" cy="3042449"/>
          </a:xfrm>
          <a:prstGeom prst="rect">
            <a:avLst/>
          </a:prstGeom>
          <a:solidFill>
            <a:srgbClr val="F89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B3EB23-68F7-4537-922F-4616448F13E6}"/>
              </a:ext>
            </a:extLst>
          </p:cNvPr>
          <p:cNvSpPr txBox="1"/>
          <p:nvPr/>
        </p:nvSpPr>
        <p:spPr>
          <a:xfrm>
            <a:off x="4916745" y="3249169"/>
            <a:ext cx="23699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 err="1">
                <a:solidFill>
                  <a:schemeClr val="bg1"/>
                </a:solidFill>
              </a:rPr>
              <a:t>AppServ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th-TH" sz="1400" dirty="0">
                <a:solidFill>
                  <a:schemeClr val="bg1"/>
                </a:solidFill>
              </a:rPr>
              <a:t>คือโปรแกรมที่รวบรวมเอา </a:t>
            </a:r>
            <a:r>
              <a:rPr lang="en-US" sz="1400" dirty="0">
                <a:solidFill>
                  <a:schemeClr val="bg1"/>
                </a:solidFill>
              </a:rPr>
              <a:t>Open Source Software </a:t>
            </a:r>
            <a:r>
              <a:rPr lang="th-TH" sz="1400" dirty="0">
                <a:solidFill>
                  <a:schemeClr val="bg1"/>
                </a:solidFill>
              </a:rPr>
              <a:t>หลายๆ อย่างมารวมกัน</a:t>
            </a:r>
            <a:br>
              <a:rPr lang="th-TH" sz="1400" dirty="0">
                <a:solidFill>
                  <a:schemeClr val="bg1"/>
                </a:solidFill>
              </a:rPr>
            </a:br>
            <a:br>
              <a:rPr lang="th-TH" sz="1400" dirty="0">
                <a:solidFill>
                  <a:schemeClr val="bg1"/>
                </a:solidFill>
              </a:rPr>
            </a:br>
            <a:r>
              <a:rPr lang="th-TH" sz="1400" dirty="0">
                <a:solidFill>
                  <a:schemeClr val="bg1"/>
                </a:solidFill>
              </a:rPr>
              <a:t>โดยมี </a:t>
            </a:r>
            <a:r>
              <a:rPr lang="en-US" sz="1400" dirty="0">
                <a:solidFill>
                  <a:schemeClr val="bg1"/>
                </a:solidFill>
              </a:rPr>
              <a:t>Package </a:t>
            </a:r>
            <a:r>
              <a:rPr lang="th-TH" sz="1400" dirty="0">
                <a:solidFill>
                  <a:schemeClr val="bg1"/>
                </a:solidFill>
              </a:rPr>
              <a:t>หลักดังนี้</a:t>
            </a:r>
          </a:p>
          <a:p>
            <a:pPr algn="r"/>
            <a:r>
              <a:rPr lang="th-TH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Apach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- PHP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- MySQL</a:t>
            </a:r>
            <a:br>
              <a:rPr lang="en-US" sz="1400" dirty="0">
                <a:solidFill>
                  <a:schemeClr val="bg1"/>
                </a:solidFill>
              </a:rPr>
            </a:br>
            <a:r>
              <a:rPr lang="en-US" sz="1400" dirty="0">
                <a:solidFill>
                  <a:schemeClr val="bg1"/>
                </a:solidFill>
              </a:rPr>
              <a:t>- phpMyAdmin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EE581F8-601C-47B3-BEF0-2FB7ECC1264C}"/>
              </a:ext>
            </a:extLst>
          </p:cNvPr>
          <p:cNvSpPr/>
          <p:nvPr/>
        </p:nvSpPr>
        <p:spPr>
          <a:xfrm>
            <a:off x="5469374" y="5567371"/>
            <a:ext cx="2172832" cy="724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45D3B7-3B85-47D3-B9CF-37D7F66C838C}"/>
              </a:ext>
            </a:extLst>
          </p:cNvPr>
          <p:cNvSpPr txBox="1"/>
          <p:nvPr/>
        </p:nvSpPr>
        <p:spPr>
          <a:xfrm>
            <a:off x="6350259" y="5567371"/>
            <a:ext cx="14739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CA08"/>
                </a:solidFill>
                <a:latin typeface="Candara" panose="020E0502030303020204" pitchFamily="34" charset="0"/>
              </a:rPr>
              <a:t>AppServ</a:t>
            </a:r>
            <a:endParaRPr lang="en-US" b="1" dirty="0">
              <a:solidFill>
                <a:srgbClr val="FFCA08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9A55B2-E34C-47C2-A3FB-8AFF4ECEBC81}"/>
              </a:ext>
            </a:extLst>
          </p:cNvPr>
          <p:cNvSpPr/>
          <p:nvPr/>
        </p:nvSpPr>
        <p:spPr>
          <a:xfrm>
            <a:off x="8705062" y="1897360"/>
            <a:ext cx="2690584" cy="4172813"/>
          </a:xfrm>
          <a:prstGeom prst="rect">
            <a:avLst/>
          </a:prstGeom>
          <a:solidFill>
            <a:srgbClr val="F8931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48018AB5-C953-403A-96B4-9298B9488CE1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5" r="9565"/>
          <a:stretch>
            <a:fillRect/>
          </a:stretch>
        </p:blipFill>
        <p:spPr>
          <a:xfrm rot="394184">
            <a:off x="6572493" y="1344913"/>
            <a:ext cx="1845498" cy="18454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5F65144-0EF2-4B4A-8CFE-6E15B2E026CD}"/>
              </a:ext>
            </a:extLst>
          </p:cNvPr>
          <p:cNvSpPr/>
          <p:nvPr/>
        </p:nvSpPr>
        <p:spPr>
          <a:xfrm rot="2033588">
            <a:off x="10147001" y="2001282"/>
            <a:ext cx="2690584" cy="4172813"/>
          </a:xfrm>
          <a:prstGeom prst="rect">
            <a:avLst/>
          </a:prstGeom>
          <a:solidFill>
            <a:srgbClr val="FFCA0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Graphic 13">
            <a:extLst>
              <a:ext uri="{FF2B5EF4-FFF2-40B4-BE49-F238E27FC236}">
                <a16:creationId xmlns:a16="http://schemas.microsoft.com/office/drawing/2014/main" id="{0144EADF-1B52-49EA-8DA6-3912D8FF1591}"/>
              </a:ext>
            </a:extLst>
          </p:cNvPr>
          <p:cNvSpPr/>
          <p:nvPr/>
        </p:nvSpPr>
        <p:spPr>
          <a:xfrm flipH="1">
            <a:off x="9212118" y="2138095"/>
            <a:ext cx="2328267" cy="3899185"/>
          </a:xfrm>
          <a:custGeom>
            <a:avLst/>
            <a:gdLst>
              <a:gd name="connsiteX0" fmla="*/ 2294190 w 2297690"/>
              <a:gd name="connsiteY0" fmla="*/ 1152104 h 3630805"/>
              <a:gd name="connsiteX1" fmla="*/ 2220482 w 2297690"/>
              <a:gd name="connsiteY1" fmla="*/ 1080216 h 3630805"/>
              <a:gd name="connsiteX2" fmla="*/ 2111285 w 2297690"/>
              <a:gd name="connsiteY2" fmla="*/ 1077031 h 3630805"/>
              <a:gd name="connsiteX3" fmla="*/ 1852851 w 2297690"/>
              <a:gd name="connsiteY3" fmla="*/ 1191233 h 3630805"/>
              <a:gd name="connsiteX4" fmla="*/ 1805533 w 2297690"/>
              <a:gd name="connsiteY4" fmla="*/ 1235822 h 3630805"/>
              <a:gd name="connsiteX5" fmla="*/ 1780053 w 2297690"/>
              <a:gd name="connsiteY5" fmla="*/ 1328184 h 3630805"/>
              <a:gd name="connsiteX6" fmla="*/ 1771863 w 2297690"/>
              <a:gd name="connsiteY6" fmla="*/ 1335464 h 3630805"/>
              <a:gd name="connsiteX7" fmla="*/ 1536180 w 2297690"/>
              <a:gd name="connsiteY7" fmla="*/ 1300885 h 3630805"/>
              <a:gd name="connsiteX8" fmla="*/ 1522530 w 2297690"/>
              <a:gd name="connsiteY8" fmla="*/ 1288145 h 3630805"/>
              <a:gd name="connsiteX9" fmla="*/ 1492501 w 2297690"/>
              <a:gd name="connsiteY9" fmla="*/ 1183498 h 3630805"/>
              <a:gd name="connsiteX10" fmla="*/ 1460651 w 2297690"/>
              <a:gd name="connsiteY10" fmla="*/ 961464 h 3630805"/>
              <a:gd name="connsiteX11" fmla="*/ 1459742 w 2297690"/>
              <a:gd name="connsiteY11" fmla="*/ 900495 h 3630805"/>
              <a:gd name="connsiteX12" fmla="*/ 1436992 w 2297690"/>
              <a:gd name="connsiteY12" fmla="*/ 809498 h 3630805"/>
              <a:gd name="connsiteX13" fmla="*/ 1397863 w 2297690"/>
              <a:gd name="connsiteY13" fmla="*/ 774919 h 3630805"/>
              <a:gd name="connsiteX14" fmla="*/ 1340990 w 2297690"/>
              <a:gd name="connsiteY14" fmla="*/ 757629 h 3630805"/>
              <a:gd name="connsiteX15" fmla="*/ 1251812 w 2297690"/>
              <a:gd name="connsiteY15" fmla="*/ 726235 h 3630805"/>
              <a:gd name="connsiteX16" fmla="*/ 1224513 w 2297690"/>
              <a:gd name="connsiteY16" fmla="*/ 681191 h 3630805"/>
              <a:gd name="connsiteX17" fmla="*/ 1262277 w 2297690"/>
              <a:gd name="connsiteY17" fmla="*/ 560619 h 3630805"/>
              <a:gd name="connsiteX18" fmla="*/ 1265462 w 2297690"/>
              <a:gd name="connsiteY18" fmla="*/ 556069 h 3630805"/>
              <a:gd name="connsiteX19" fmla="*/ 1277746 w 2297690"/>
              <a:gd name="connsiteY19" fmla="*/ 482361 h 3630805"/>
              <a:gd name="connsiteX20" fmla="*/ 1267282 w 2297690"/>
              <a:gd name="connsiteY20" fmla="*/ 422758 h 3630805"/>
              <a:gd name="connsiteX21" fmla="*/ 1251357 w 2297690"/>
              <a:gd name="connsiteY21" fmla="*/ 254867 h 3630805"/>
              <a:gd name="connsiteX22" fmla="*/ 1254997 w 2297690"/>
              <a:gd name="connsiteY22" fmla="*/ 237578 h 3630805"/>
              <a:gd name="connsiteX23" fmla="*/ 1293671 w 2297690"/>
              <a:gd name="connsiteY23" fmla="*/ 178429 h 3630805"/>
              <a:gd name="connsiteX24" fmla="*/ 1328250 w 2297690"/>
              <a:gd name="connsiteY24" fmla="*/ 104266 h 3630805"/>
              <a:gd name="connsiteX25" fmla="*/ 1294126 w 2297690"/>
              <a:gd name="connsiteY25" fmla="*/ 26008 h 3630805"/>
              <a:gd name="connsiteX26" fmla="*/ 1254542 w 2297690"/>
              <a:gd name="connsiteY26" fmla="*/ 11449 h 3630805"/>
              <a:gd name="connsiteX27" fmla="*/ 841413 w 2297690"/>
              <a:gd name="connsiteY27" fmla="*/ 79242 h 3630805"/>
              <a:gd name="connsiteX28" fmla="*/ 790909 w 2297690"/>
              <a:gd name="connsiteY28" fmla="*/ 123831 h 3630805"/>
              <a:gd name="connsiteX29" fmla="*/ 786814 w 2297690"/>
              <a:gd name="connsiteY29" fmla="*/ 179794 h 3630805"/>
              <a:gd name="connsiteX30" fmla="*/ 827763 w 2297690"/>
              <a:gd name="connsiteY30" fmla="*/ 226203 h 3630805"/>
              <a:gd name="connsiteX31" fmla="*/ 899651 w 2297690"/>
              <a:gd name="connsiteY31" fmla="*/ 281257 h 3630805"/>
              <a:gd name="connsiteX32" fmla="*/ 910571 w 2297690"/>
              <a:gd name="connsiteY32" fmla="*/ 295361 h 3630805"/>
              <a:gd name="connsiteX33" fmla="*/ 945150 w 2297690"/>
              <a:gd name="connsiteY33" fmla="*/ 466437 h 3630805"/>
              <a:gd name="connsiteX34" fmla="*/ 938325 w 2297690"/>
              <a:gd name="connsiteY34" fmla="*/ 485546 h 3630805"/>
              <a:gd name="connsiteX35" fmla="*/ 929225 w 2297690"/>
              <a:gd name="connsiteY35" fmla="*/ 511481 h 3630805"/>
              <a:gd name="connsiteX36" fmla="*/ 937870 w 2297690"/>
              <a:gd name="connsiteY36" fmla="*/ 542875 h 3630805"/>
              <a:gd name="connsiteX37" fmla="*/ 974724 w 2297690"/>
              <a:gd name="connsiteY37" fmla="*/ 587009 h 3630805"/>
              <a:gd name="connsiteX38" fmla="*/ 984279 w 2297690"/>
              <a:gd name="connsiteY38" fmla="*/ 598838 h 3630805"/>
              <a:gd name="connsiteX39" fmla="*/ 972449 w 2297690"/>
              <a:gd name="connsiteY39" fmla="*/ 692111 h 3630805"/>
              <a:gd name="connsiteX40" fmla="*/ 963805 w 2297690"/>
              <a:gd name="connsiteY40" fmla="*/ 704851 h 3630805"/>
              <a:gd name="connsiteX41" fmla="*/ 908296 w 2297690"/>
              <a:gd name="connsiteY41" fmla="*/ 757174 h 3630805"/>
              <a:gd name="connsiteX42" fmla="*/ 882362 w 2297690"/>
              <a:gd name="connsiteY42" fmla="*/ 771279 h 3630805"/>
              <a:gd name="connsiteX43" fmla="*/ 709011 w 2297690"/>
              <a:gd name="connsiteY43" fmla="*/ 864096 h 3630805"/>
              <a:gd name="connsiteX44" fmla="*/ 683532 w 2297690"/>
              <a:gd name="connsiteY44" fmla="*/ 903225 h 3630805"/>
              <a:gd name="connsiteX45" fmla="*/ 638488 w 2297690"/>
              <a:gd name="connsiteY45" fmla="*/ 1227632 h 3630805"/>
              <a:gd name="connsiteX46" fmla="*/ 603909 w 2297690"/>
              <a:gd name="connsiteY46" fmla="*/ 1357304 h 3630805"/>
              <a:gd name="connsiteX47" fmla="*/ 587984 w 2297690"/>
              <a:gd name="connsiteY47" fmla="*/ 1362763 h 3630805"/>
              <a:gd name="connsiteX48" fmla="*/ 542031 w 2297690"/>
              <a:gd name="connsiteY48" fmla="*/ 1338194 h 3630805"/>
              <a:gd name="connsiteX49" fmla="*/ 512001 w 2297690"/>
              <a:gd name="connsiteY49" fmla="*/ 1337739 h 3630805"/>
              <a:gd name="connsiteX50" fmla="*/ 490162 w 2297690"/>
              <a:gd name="connsiteY50" fmla="*/ 1331369 h 3630805"/>
              <a:gd name="connsiteX51" fmla="*/ 494712 w 2297690"/>
              <a:gd name="connsiteY51" fmla="*/ 1316355 h 3630805"/>
              <a:gd name="connsiteX52" fmla="*/ 506086 w 2297690"/>
              <a:gd name="connsiteY52" fmla="*/ 1299975 h 3630805"/>
              <a:gd name="connsiteX53" fmla="*/ 504266 w 2297690"/>
              <a:gd name="connsiteY53" fmla="*/ 1281321 h 3630805"/>
              <a:gd name="connsiteX54" fmla="*/ 193510 w 2297690"/>
              <a:gd name="connsiteY54" fmla="*/ 1011968 h 3630805"/>
              <a:gd name="connsiteX55" fmla="*/ 141186 w 2297690"/>
              <a:gd name="connsiteY55" fmla="*/ 1012878 h 3630805"/>
              <a:gd name="connsiteX56" fmla="*/ 124806 w 2297690"/>
              <a:gd name="connsiteY56" fmla="*/ 1013788 h 3630805"/>
              <a:gd name="connsiteX57" fmla="*/ 67933 w 2297690"/>
              <a:gd name="connsiteY57" fmla="*/ 945994 h 3630805"/>
              <a:gd name="connsiteX58" fmla="*/ 31534 w 2297690"/>
              <a:gd name="connsiteY58" fmla="*/ 930525 h 3630805"/>
              <a:gd name="connsiteX59" fmla="*/ 595 w 2297690"/>
              <a:gd name="connsiteY59" fmla="*/ 961919 h 3630805"/>
              <a:gd name="connsiteX60" fmla="*/ 17884 w 2297690"/>
              <a:gd name="connsiteY60" fmla="*/ 999228 h 3630805"/>
              <a:gd name="connsiteX61" fmla="*/ 34719 w 2297690"/>
              <a:gd name="connsiteY61" fmla="*/ 1006508 h 3630805"/>
              <a:gd name="connsiteX62" fmla="*/ 85222 w 2297690"/>
              <a:gd name="connsiteY62" fmla="*/ 1034262 h 3630805"/>
              <a:gd name="connsiteX63" fmla="*/ 92047 w 2297690"/>
              <a:gd name="connsiteY63" fmla="*/ 1070661 h 3630805"/>
              <a:gd name="connsiteX64" fmla="*/ 87952 w 2297690"/>
              <a:gd name="connsiteY64" fmla="*/ 1077941 h 3630805"/>
              <a:gd name="connsiteX65" fmla="*/ 91137 w 2297690"/>
              <a:gd name="connsiteY65" fmla="*/ 1097505 h 3630805"/>
              <a:gd name="connsiteX66" fmla="*/ 416454 w 2297690"/>
              <a:gd name="connsiteY66" fmla="*/ 1380508 h 3630805"/>
              <a:gd name="connsiteX67" fmla="*/ 437383 w 2297690"/>
              <a:gd name="connsiteY67" fmla="*/ 1380053 h 3630805"/>
              <a:gd name="connsiteX68" fmla="*/ 449668 w 2297690"/>
              <a:gd name="connsiteY68" fmla="*/ 1376413 h 3630805"/>
              <a:gd name="connsiteX69" fmla="*/ 471507 w 2297690"/>
              <a:gd name="connsiteY69" fmla="*/ 1409172 h 3630805"/>
              <a:gd name="connsiteX70" fmla="*/ 483337 w 2297690"/>
              <a:gd name="connsiteY70" fmla="*/ 1431012 h 3630805"/>
              <a:gd name="connsiteX71" fmla="*/ 527471 w 2297690"/>
              <a:gd name="connsiteY71" fmla="*/ 1468776 h 3630805"/>
              <a:gd name="connsiteX72" fmla="*/ 540211 w 2297690"/>
              <a:gd name="connsiteY72" fmla="*/ 1493345 h 3630805"/>
              <a:gd name="connsiteX73" fmla="*/ 556590 w 2297690"/>
              <a:gd name="connsiteY73" fmla="*/ 1580248 h 3630805"/>
              <a:gd name="connsiteX74" fmla="*/ 580705 w 2297690"/>
              <a:gd name="connsiteY74" fmla="*/ 1599812 h 3630805"/>
              <a:gd name="connsiteX75" fmla="*/ 740860 w 2297690"/>
              <a:gd name="connsiteY75" fmla="*/ 1528834 h 3630805"/>
              <a:gd name="connsiteX76" fmla="*/ 758150 w 2297690"/>
              <a:gd name="connsiteY76" fmla="*/ 1499715 h 3630805"/>
              <a:gd name="connsiteX77" fmla="*/ 801374 w 2297690"/>
              <a:gd name="connsiteY77" fmla="*/ 1384603 h 3630805"/>
              <a:gd name="connsiteX78" fmla="*/ 805469 w 2297690"/>
              <a:gd name="connsiteY78" fmla="*/ 1376868 h 3630805"/>
              <a:gd name="connsiteX79" fmla="*/ 806379 w 2297690"/>
              <a:gd name="connsiteY79" fmla="*/ 1381873 h 3630805"/>
              <a:gd name="connsiteX80" fmla="*/ 817298 w 2297690"/>
              <a:gd name="connsiteY80" fmla="*/ 1541574 h 3630805"/>
              <a:gd name="connsiteX81" fmla="*/ 817298 w 2297690"/>
              <a:gd name="connsiteY81" fmla="*/ 1839136 h 3630805"/>
              <a:gd name="connsiteX82" fmla="*/ 824578 w 2297690"/>
              <a:gd name="connsiteY82" fmla="*/ 2055710 h 3630805"/>
              <a:gd name="connsiteX83" fmla="*/ 857337 w 2297690"/>
              <a:gd name="connsiteY83" fmla="*/ 2081645 h 3630805"/>
              <a:gd name="connsiteX84" fmla="*/ 861887 w 2297690"/>
              <a:gd name="connsiteY84" fmla="*/ 2143978 h 3630805"/>
              <a:gd name="connsiteX85" fmla="*/ 879177 w 2297690"/>
              <a:gd name="connsiteY85" fmla="*/ 2380117 h 3630805"/>
              <a:gd name="connsiteX86" fmla="*/ 897831 w 2297690"/>
              <a:gd name="connsiteY86" fmla="*/ 2919733 h 3630805"/>
              <a:gd name="connsiteX87" fmla="*/ 916031 w 2297690"/>
              <a:gd name="connsiteY87" fmla="*/ 3117197 h 3630805"/>
              <a:gd name="connsiteX88" fmla="*/ 997474 w 2297690"/>
              <a:gd name="connsiteY88" fmla="*/ 3390645 h 3630805"/>
              <a:gd name="connsiteX89" fmla="*/ 1023863 w 2297690"/>
              <a:gd name="connsiteY89" fmla="*/ 3452979 h 3630805"/>
              <a:gd name="connsiteX90" fmla="*/ 1034328 w 2297690"/>
              <a:gd name="connsiteY90" fmla="*/ 3493018 h 3630805"/>
              <a:gd name="connsiteX91" fmla="*/ 1032508 w 2297690"/>
              <a:gd name="connsiteY91" fmla="*/ 3585380 h 3630805"/>
              <a:gd name="connsiteX92" fmla="*/ 1066177 w 2297690"/>
              <a:gd name="connsiteY92" fmla="*/ 3626784 h 3630805"/>
              <a:gd name="connsiteX93" fmla="*/ 1083921 w 2297690"/>
              <a:gd name="connsiteY93" fmla="*/ 3631789 h 3630805"/>
              <a:gd name="connsiteX94" fmla="*/ 1092566 w 2297690"/>
              <a:gd name="connsiteY94" fmla="*/ 3631789 h 3630805"/>
              <a:gd name="connsiteX95" fmla="*/ 1112586 w 2297690"/>
              <a:gd name="connsiteY95" fmla="*/ 3631789 h 3630805"/>
              <a:gd name="connsiteX96" fmla="*/ 1143980 w 2297690"/>
              <a:gd name="connsiteY96" fmla="*/ 3631789 h 3630805"/>
              <a:gd name="connsiteX97" fmla="*/ 1163089 w 2297690"/>
              <a:gd name="connsiteY97" fmla="*/ 3630424 h 3630805"/>
              <a:gd name="connsiteX98" fmla="*/ 1177649 w 2297690"/>
              <a:gd name="connsiteY98" fmla="*/ 3631789 h 3630805"/>
              <a:gd name="connsiteX99" fmla="*/ 1211773 w 2297690"/>
              <a:gd name="connsiteY99" fmla="*/ 3631789 h 3630805"/>
              <a:gd name="connsiteX100" fmla="*/ 1232703 w 2297690"/>
              <a:gd name="connsiteY100" fmla="*/ 3606310 h 3630805"/>
              <a:gd name="connsiteX101" fmla="*/ 1215868 w 2297690"/>
              <a:gd name="connsiteY101" fmla="*/ 3546251 h 3630805"/>
              <a:gd name="connsiteX102" fmla="*/ 1183109 w 2297690"/>
              <a:gd name="connsiteY102" fmla="*/ 3463898 h 3630805"/>
              <a:gd name="connsiteX103" fmla="*/ 1191754 w 2297690"/>
              <a:gd name="connsiteY103" fmla="*/ 3438874 h 3630805"/>
              <a:gd name="connsiteX104" fmla="*/ 1201763 w 2297690"/>
              <a:gd name="connsiteY104" fmla="*/ 3416580 h 3630805"/>
              <a:gd name="connsiteX105" fmla="*/ 1202218 w 2297690"/>
              <a:gd name="connsiteY105" fmla="*/ 3365621 h 3630805"/>
              <a:gd name="connsiteX106" fmla="*/ 1173554 w 2297690"/>
              <a:gd name="connsiteY106" fmla="*/ 3303288 h 3630805"/>
              <a:gd name="connsiteX107" fmla="*/ 1157629 w 2297690"/>
              <a:gd name="connsiteY107" fmla="*/ 3260974 h 3630805"/>
              <a:gd name="connsiteX108" fmla="*/ 1166274 w 2297690"/>
              <a:gd name="connsiteY108" fmla="*/ 3228215 h 3630805"/>
              <a:gd name="connsiteX109" fmla="*/ 1158084 w 2297690"/>
              <a:gd name="connsiteY109" fmla="*/ 3164516 h 3630805"/>
              <a:gd name="connsiteX110" fmla="*/ 1144890 w 2297690"/>
              <a:gd name="connsiteY110" fmla="*/ 3141312 h 3630805"/>
              <a:gd name="connsiteX111" fmla="*/ 1134880 w 2297690"/>
              <a:gd name="connsiteY111" fmla="*/ 3111738 h 3630805"/>
              <a:gd name="connsiteX112" fmla="*/ 1131240 w 2297690"/>
              <a:gd name="connsiteY112" fmla="*/ 3052134 h 3630805"/>
              <a:gd name="connsiteX113" fmla="*/ 1127600 w 2297690"/>
              <a:gd name="connsiteY113" fmla="*/ 2968871 h 3630805"/>
              <a:gd name="connsiteX114" fmla="*/ 1122595 w 2297690"/>
              <a:gd name="connsiteY114" fmla="*/ 2785056 h 3630805"/>
              <a:gd name="connsiteX115" fmla="*/ 1145345 w 2297690"/>
              <a:gd name="connsiteY115" fmla="*/ 2633545 h 3630805"/>
              <a:gd name="connsiteX116" fmla="*/ 1160814 w 2297690"/>
              <a:gd name="connsiteY116" fmla="*/ 2620351 h 3630805"/>
              <a:gd name="connsiteX117" fmla="*/ 1329160 w 2297690"/>
              <a:gd name="connsiteY117" fmla="*/ 2614891 h 3630805"/>
              <a:gd name="connsiteX118" fmla="*/ 1346904 w 2297690"/>
              <a:gd name="connsiteY118" fmla="*/ 2632180 h 3630805"/>
              <a:gd name="connsiteX119" fmla="*/ 1341900 w 2297690"/>
              <a:gd name="connsiteY119" fmla="*/ 2760942 h 3630805"/>
              <a:gd name="connsiteX120" fmla="*/ 1315965 w 2297690"/>
              <a:gd name="connsiteY120" fmla="*/ 3018920 h 3630805"/>
              <a:gd name="connsiteX121" fmla="*/ 1284116 w 2297690"/>
              <a:gd name="connsiteY121" fmla="*/ 3207285 h 3630805"/>
              <a:gd name="connsiteX122" fmla="*/ 1284116 w 2297690"/>
              <a:gd name="connsiteY122" fmla="*/ 3246869 h 3630805"/>
              <a:gd name="connsiteX123" fmla="*/ 1269556 w 2297690"/>
              <a:gd name="connsiteY123" fmla="*/ 3324672 h 3630805"/>
              <a:gd name="connsiteX124" fmla="*/ 1259547 w 2297690"/>
              <a:gd name="connsiteY124" fmla="*/ 3359251 h 3630805"/>
              <a:gd name="connsiteX125" fmla="*/ 1262732 w 2297690"/>
              <a:gd name="connsiteY125" fmla="*/ 3547616 h 3630805"/>
              <a:gd name="connsiteX126" fmla="*/ 1263187 w 2297690"/>
              <a:gd name="connsiteY126" fmla="*/ 3554896 h 3630805"/>
              <a:gd name="connsiteX127" fmla="*/ 1278656 w 2297690"/>
              <a:gd name="connsiteY127" fmla="*/ 3570366 h 3630805"/>
              <a:gd name="connsiteX128" fmla="*/ 1390128 w 2297690"/>
              <a:gd name="connsiteY128" fmla="*/ 3575826 h 3630805"/>
              <a:gd name="connsiteX129" fmla="*/ 1408783 w 2297690"/>
              <a:gd name="connsiteY129" fmla="*/ 3569456 h 3630805"/>
              <a:gd name="connsiteX130" fmla="*/ 1439722 w 2297690"/>
              <a:gd name="connsiteY130" fmla="*/ 3563996 h 3630805"/>
              <a:gd name="connsiteX131" fmla="*/ 1532995 w 2297690"/>
              <a:gd name="connsiteY131" fmla="*/ 3587655 h 3630805"/>
              <a:gd name="connsiteX132" fmla="*/ 1717265 w 2297690"/>
              <a:gd name="connsiteY132" fmla="*/ 3595390 h 3630805"/>
              <a:gd name="connsiteX133" fmla="*/ 1753664 w 2297690"/>
              <a:gd name="connsiteY133" fmla="*/ 3584470 h 3630805"/>
              <a:gd name="connsiteX134" fmla="*/ 1769134 w 2297690"/>
              <a:gd name="connsiteY134" fmla="*/ 3565816 h 3630805"/>
              <a:gd name="connsiteX135" fmla="*/ 1755939 w 2297690"/>
              <a:gd name="connsiteY135" fmla="*/ 3545341 h 3630805"/>
              <a:gd name="connsiteX136" fmla="*/ 1721815 w 2297690"/>
              <a:gd name="connsiteY136" fmla="*/ 3532602 h 3630805"/>
              <a:gd name="connsiteX137" fmla="*/ 1635822 w 2297690"/>
              <a:gd name="connsiteY137" fmla="*/ 3498478 h 3630805"/>
              <a:gd name="connsiteX138" fmla="*/ 1528445 w 2297690"/>
              <a:gd name="connsiteY138" fmla="*/ 3406115 h 3630805"/>
              <a:gd name="connsiteX139" fmla="*/ 1515250 w 2297690"/>
              <a:gd name="connsiteY139" fmla="*/ 3387915 h 3630805"/>
              <a:gd name="connsiteX140" fmla="*/ 1485676 w 2297690"/>
              <a:gd name="connsiteY140" fmla="*/ 3309658 h 3630805"/>
              <a:gd name="connsiteX141" fmla="*/ 1490226 w 2297690"/>
              <a:gd name="connsiteY141" fmla="*/ 3281903 h 3630805"/>
              <a:gd name="connsiteX142" fmla="*/ 1530720 w 2297690"/>
              <a:gd name="connsiteY142" fmla="*/ 3228670 h 3630805"/>
              <a:gd name="connsiteX143" fmla="*/ 1543914 w 2297690"/>
              <a:gd name="connsiteY143" fmla="*/ 3197730 h 3630805"/>
              <a:gd name="connsiteX144" fmla="*/ 1605338 w 2297690"/>
              <a:gd name="connsiteY144" fmla="*/ 2776866 h 3630805"/>
              <a:gd name="connsiteX145" fmla="*/ 1623537 w 2297690"/>
              <a:gd name="connsiteY145" fmla="*/ 2627630 h 3630805"/>
              <a:gd name="connsiteX146" fmla="*/ 1633092 w 2297690"/>
              <a:gd name="connsiteY146" fmla="*/ 2602606 h 3630805"/>
              <a:gd name="connsiteX147" fmla="*/ 1637187 w 2297690"/>
              <a:gd name="connsiteY147" fmla="*/ 2586681 h 3630805"/>
              <a:gd name="connsiteX148" fmla="*/ 1625812 w 2297690"/>
              <a:gd name="connsiteY148" fmla="*/ 2458375 h 3630805"/>
              <a:gd name="connsiteX149" fmla="*/ 1607158 w 2297690"/>
              <a:gd name="connsiteY149" fmla="*/ 2260910 h 3630805"/>
              <a:gd name="connsiteX150" fmla="*/ 1582588 w 2297690"/>
              <a:gd name="connsiteY150" fmla="*/ 2041151 h 3630805"/>
              <a:gd name="connsiteX151" fmla="*/ 1512520 w 2297690"/>
              <a:gd name="connsiteY151" fmla="*/ 1505630 h 3630805"/>
              <a:gd name="connsiteX152" fmla="*/ 1530720 w 2297690"/>
              <a:gd name="connsiteY152" fmla="*/ 1485155 h 3630805"/>
              <a:gd name="connsiteX153" fmla="*/ 1607158 w 2297690"/>
              <a:gd name="connsiteY153" fmla="*/ 1490160 h 3630805"/>
              <a:gd name="connsiteX154" fmla="*/ 1713170 w 2297690"/>
              <a:gd name="connsiteY154" fmla="*/ 1497895 h 3630805"/>
              <a:gd name="connsiteX155" fmla="*/ 1783693 w 2297690"/>
              <a:gd name="connsiteY155" fmla="*/ 1501990 h 3630805"/>
              <a:gd name="connsiteX156" fmla="*/ 1805078 w 2297690"/>
              <a:gd name="connsiteY156" fmla="*/ 1490615 h 3630805"/>
              <a:gd name="connsiteX157" fmla="*/ 1827372 w 2297690"/>
              <a:gd name="connsiteY157" fmla="*/ 1476510 h 3630805"/>
              <a:gd name="connsiteX158" fmla="*/ 1848301 w 2297690"/>
              <a:gd name="connsiteY158" fmla="*/ 1466956 h 3630805"/>
              <a:gd name="connsiteX159" fmla="*/ 1881971 w 2297690"/>
              <a:gd name="connsiteY159" fmla="*/ 1448756 h 3630805"/>
              <a:gd name="connsiteX160" fmla="*/ 1919735 w 2297690"/>
              <a:gd name="connsiteY160" fmla="*/ 1442841 h 3630805"/>
              <a:gd name="connsiteX161" fmla="*/ 2265981 w 2297690"/>
              <a:gd name="connsiteY161" fmla="*/ 1256296 h 3630805"/>
              <a:gd name="connsiteX162" fmla="*/ 2300105 w 2297690"/>
              <a:gd name="connsiteY162" fmla="*/ 1197148 h 3630805"/>
              <a:gd name="connsiteX163" fmla="*/ 2300105 w 2297690"/>
              <a:gd name="connsiteY163" fmla="*/ 1154379 h 3630805"/>
              <a:gd name="connsiteX164" fmla="*/ 2294190 w 2297690"/>
              <a:gd name="connsiteY164" fmla="*/ 1152104 h 3630805"/>
              <a:gd name="connsiteX165" fmla="*/ 2244596 w 2297690"/>
              <a:gd name="connsiteY165" fmla="*/ 1202153 h 3630805"/>
              <a:gd name="connsiteX166" fmla="*/ 2202282 w 2297690"/>
              <a:gd name="connsiteY166" fmla="*/ 1243556 h 3630805"/>
              <a:gd name="connsiteX167" fmla="*/ 2140404 w 2297690"/>
              <a:gd name="connsiteY167" fmla="*/ 1279956 h 3630805"/>
              <a:gd name="connsiteX168" fmla="*/ 2088080 w 2297690"/>
              <a:gd name="connsiteY168" fmla="*/ 1296790 h 3630805"/>
              <a:gd name="connsiteX169" fmla="*/ 1992078 w 2297690"/>
              <a:gd name="connsiteY169" fmla="*/ 1324999 h 3630805"/>
              <a:gd name="connsiteX170" fmla="*/ 1848756 w 2297690"/>
              <a:gd name="connsiteY170" fmla="*/ 1335009 h 3630805"/>
              <a:gd name="connsiteX171" fmla="*/ 1837837 w 2297690"/>
              <a:gd name="connsiteY171" fmla="*/ 1325454 h 3630805"/>
              <a:gd name="connsiteX172" fmla="*/ 1856946 w 2297690"/>
              <a:gd name="connsiteY172" fmla="*/ 1244012 h 3630805"/>
              <a:gd name="connsiteX173" fmla="*/ 1857856 w 2297690"/>
              <a:gd name="connsiteY173" fmla="*/ 1243102 h 3630805"/>
              <a:gd name="connsiteX174" fmla="*/ 1883790 w 2297690"/>
              <a:gd name="connsiteY174" fmla="*/ 1224447 h 3630805"/>
              <a:gd name="connsiteX175" fmla="*/ 1903810 w 2297690"/>
              <a:gd name="connsiteY175" fmla="*/ 1246286 h 3630805"/>
              <a:gd name="connsiteX176" fmla="*/ 1937479 w 2297690"/>
              <a:gd name="connsiteY176" fmla="*/ 1266306 h 3630805"/>
              <a:gd name="connsiteX177" fmla="*/ 1916095 w 2297690"/>
              <a:gd name="connsiteY177" fmla="*/ 1219897 h 3630805"/>
              <a:gd name="connsiteX178" fmla="*/ 1925649 w 2297690"/>
              <a:gd name="connsiteY178" fmla="*/ 1195328 h 3630805"/>
              <a:gd name="connsiteX179" fmla="*/ 1967963 w 2297690"/>
              <a:gd name="connsiteY179" fmla="*/ 1172578 h 3630805"/>
              <a:gd name="connsiteX180" fmla="*/ 1987073 w 2297690"/>
              <a:gd name="connsiteY180" fmla="*/ 1178948 h 3630805"/>
              <a:gd name="connsiteX181" fmla="*/ 2040761 w 2297690"/>
              <a:gd name="connsiteY181" fmla="*/ 1241282 h 3630805"/>
              <a:gd name="connsiteX182" fmla="*/ 2032572 w 2297690"/>
              <a:gd name="connsiteY182" fmla="*/ 1218077 h 3630805"/>
              <a:gd name="connsiteX183" fmla="*/ 2013462 w 2297690"/>
              <a:gd name="connsiteY183" fmla="*/ 1162114 h 3630805"/>
              <a:gd name="connsiteX184" fmla="*/ 2019832 w 2297690"/>
              <a:gd name="connsiteY184" fmla="*/ 1149829 h 3630805"/>
              <a:gd name="connsiteX185" fmla="*/ 2077160 w 2297690"/>
              <a:gd name="connsiteY185" fmla="*/ 1130264 h 3630805"/>
              <a:gd name="connsiteX186" fmla="*/ 2088080 w 2297690"/>
              <a:gd name="connsiteY186" fmla="*/ 1135269 h 3630805"/>
              <a:gd name="connsiteX187" fmla="*/ 2150869 w 2297690"/>
              <a:gd name="connsiteY187" fmla="*/ 1219897 h 3630805"/>
              <a:gd name="connsiteX188" fmla="*/ 2128574 w 2297690"/>
              <a:gd name="connsiteY188" fmla="*/ 1159384 h 3630805"/>
              <a:gd name="connsiteX189" fmla="*/ 2126754 w 2297690"/>
              <a:gd name="connsiteY189" fmla="*/ 1149829 h 3630805"/>
              <a:gd name="connsiteX190" fmla="*/ 2154963 w 2297690"/>
              <a:gd name="connsiteY190" fmla="*/ 1115250 h 3630805"/>
              <a:gd name="connsiteX191" fmla="*/ 2230492 w 2297690"/>
              <a:gd name="connsiteY191" fmla="*/ 1133449 h 3630805"/>
              <a:gd name="connsiteX192" fmla="*/ 2244596 w 2297690"/>
              <a:gd name="connsiteY192" fmla="*/ 1202153 h 3630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</a:cxnLst>
            <a:rect l="l" t="t" r="r" b="b"/>
            <a:pathLst>
              <a:path w="2297690" h="3630805">
                <a:moveTo>
                  <a:pt x="2294190" y="1152104"/>
                </a:moveTo>
                <a:cubicBezTo>
                  <a:pt x="2284180" y="1113430"/>
                  <a:pt x="2256426" y="1092501"/>
                  <a:pt x="2220482" y="1080216"/>
                </a:cubicBezTo>
                <a:cubicBezTo>
                  <a:pt x="2184538" y="1067931"/>
                  <a:pt x="2147684" y="1069751"/>
                  <a:pt x="2111285" y="1077031"/>
                </a:cubicBezTo>
                <a:cubicBezTo>
                  <a:pt x="2017102" y="1096595"/>
                  <a:pt x="1931109" y="1135269"/>
                  <a:pt x="1852851" y="1191233"/>
                </a:cubicBezTo>
                <a:cubicBezTo>
                  <a:pt x="1835107" y="1203973"/>
                  <a:pt x="1819182" y="1218532"/>
                  <a:pt x="1805533" y="1235822"/>
                </a:cubicBezTo>
                <a:cubicBezTo>
                  <a:pt x="1784148" y="1263121"/>
                  <a:pt x="1772773" y="1293150"/>
                  <a:pt x="1780053" y="1328184"/>
                </a:cubicBezTo>
                <a:cubicBezTo>
                  <a:pt x="1781873" y="1336374"/>
                  <a:pt x="1778233" y="1336374"/>
                  <a:pt x="1771863" y="1335464"/>
                </a:cubicBezTo>
                <a:cubicBezTo>
                  <a:pt x="1693150" y="1323634"/>
                  <a:pt x="1614893" y="1312260"/>
                  <a:pt x="1536180" y="1300885"/>
                </a:cubicBezTo>
                <a:cubicBezTo>
                  <a:pt x="1527535" y="1299520"/>
                  <a:pt x="1524350" y="1295425"/>
                  <a:pt x="1522530" y="1288145"/>
                </a:cubicBezTo>
                <a:cubicBezTo>
                  <a:pt x="1512520" y="1253111"/>
                  <a:pt x="1502965" y="1218077"/>
                  <a:pt x="1492501" y="1183498"/>
                </a:cubicBezTo>
                <a:cubicBezTo>
                  <a:pt x="1470661" y="1111155"/>
                  <a:pt x="1457012" y="1037447"/>
                  <a:pt x="1460651" y="961464"/>
                </a:cubicBezTo>
                <a:cubicBezTo>
                  <a:pt x="1461562" y="940989"/>
                  <a:pt x="1459742" y="920970"/>
                  <a:pt x="1459742" y="900495"/>
                </a:cubicBezTo>
                <a:cubicBezTo>
                  <a:pt x="1459742" y="868191"/>
                  <a:pt x="1451552" y="838162"/>
                  <a:pt x="1436992" y="809498"/>
                </a:cubicBezTo>
                <a:cubicBezTo>
                  <a:pt x="1428347" y="792663"/>
                  <a:pt x="1416063" y="780834"/>
                  <a:pt x="1397863" y="774919"/>
                </a:cubicBezTo>
                <a:cubicBezTo>
                  <a:pt x="1378754" y="769004"/>
                  <a:pt x="1360099" y="763544"/>
                  <a:pt x="1340990" y="757629"/>
                </a:cubicBezTo>
                <a:cubicBezTo>
                  <a:pt x="1310960" y="748529"/>
                  <a:pt x="1280021" y="740795"/>
                  <a:pt x="1251812" y="726235"/>
                </a:cubicBezTo>
                <a:cubicBezTo>
                  <a:pt x="1233157" y="716680"/>
                  <a:pt x="1222693" y="703031"/>
                  <a:pt x="1224513" y="681191"/>
                </a:cubicBezTo>
                <a:cubicBezTo>
                  <a:pt x="1228153" y="637967"/>
                  <a:pt x="1245897" y="599748"/>
                  <a:pt x="1262277" y="560619"/>
                </a:cubicBezTo>
                <a:cubicBezTo>
                  <a:pt x="1263187" y="558799"/>
                  <a:pt x="1264552" y="557434"/>
                  <a:pt x="1265462" y="556069"/>
                </a:cubicBezTo>
                <a:cubicBezTo>
                  <a:pt x="1283206" y="533775"/>
                  <a:pt x="1286391" y="508296"/>
                  <a:pt x="1277746" y="482361"/>
                </a:cubicBezTo>
                <a:cubicBezTo>
                  <a:pt x="1270922" y="462797"/>
                  <a:pt x="1267737" y="443232"/>
                  <a:pt x="1267282" y="422758"/>
                </a:cubicBezTo>
                <a:cubicBezTo>
                  <a:pt x="1266372" y="366339"/>
                  <a:pt x="1260457" y="310831"/>
                  <a:pt x="1251357" y="254867"/>
                </a:cubicBezTo>
                <a:cubicBezTo>
                  <a:pt x="1250447" y="248498"/>
                  <a:pt x="1251357" y="243038"/>
                  <a:pt x="1254997" y="237578"/>
                </a:cubicBezTo>
                <a:cubicBezTo>
                  <a:pt x="1268192" y="218013"/>
                  <a:pt x="1281386" y="198449"/>
                  <a:pt x="1293671" y="178429"/>
                </a:cubicBezTo>
                <a:cubicBezTo>
                  <a:pt x="1308230" y="155225"/>
                  <a:pt x="1321425" y="131111"/>
                  <a:pt x="1328250" y="104266"/>
                </a:cubicBezTo>
                <a:cubicBezTo>
                  <a:pt x="1337350" y="68322"/>
                  <a:pt x="1326885" y="43753"/>
                  <a:pt x="1294126" y="26008"/>
                </a:cubicBezTo>
                <a:cubicBezTo>
                  <a:pt x="1281386" y="19184"/>
                  <a:pt x="1268192" y="14179"/>
                  <a:pt x="1254542" y="11449"/>
                </a:cubicBezTo>
                <a:cubicBezTo>
                  <a:pt x="1108491" y="-16306"/>
                  <a:pt x="970629" y="6444"/>
                  <a:pt x="841413" y="79242"/>
                </a:cubicBezTo>
                <a:cubicBezTo>
                  <a:pt x="821393" y="90617"/>
                  <a:pt x="804104" y="105176"/>
                  <a:pt x="790909" y="123831"/>
                </a:cubicBezTo>
                <a:cubicBezTo>
                  <a:pt x="778169" y="141575"/>
                  <a:pt x="777259" y="160685"/>
                  <a:pt x="786814" y="179794"/>
                </a:cubicBezTo>
                <a:cubicBezTo>
                  <a:pt x="796369" y="198904"/>
                  <a:pt x="810928" y="213463"/>
                  <a:pt x="827763" y="226203"/>
                </a:cubicBezTo>
                <a:cubicBezTo>
                  <a:pt x="851422" y="244858"/>
                  <a:pt x="875537" y="263057"/>
                  <a:pt x="899651" y="281257"/>
                </a:cubicBezTo>
                <a:cubicBezTo>
                  <a:pt x="904656" y="284897"/>
                  <a:pt x="907841" y="289446"/>
                  <a:pt x="910571" y="295361"/>
                </a:cubicBezTo>
                <a:cubicBezTo>
                  <a:pt x="935140" y="349505"/>
                  <a:pt x="940145" y="407743"/>
                  <a:pt x="945150" y="466437"/>
                </a:cubicBezTo>
                <a:cubicBezTo>
                  <a:pt x="945605" y="473717"/>
                  <a:pt x="945150" y="480996"/>
                  <a:pt x="938325" y="485546"/>
                </a:cubicBezTo>
                <a:cubicBezTo>
                  <a:pt x="928770" y="491916"/>
                  <a:pt x="926950" y="500561"/>
                  <a:pt x="929225" y="511481"/>
                </a:cubicBezTo>
                <a:cubicBezTo>
                  <a:pt x="931500" y="521945"/>
                  <a:pt x="933775" y="532865"/>
                  <a:pt x="937870" y="542875"/>
                </a:cubicBezTo>
                <a:cubicBezTo>
                  <a:pt x="945150" y="561529"/>
                  <a:pt x="954250" y="579274"/>
                  <a:pt x="974724" y="587009"/>
                </a:cubicBezTo>
                <a:cubicBezTo>
                  <a:pt x="979729" y="588829"/>
                  <a:pt x="983369" y="593378"/>
                  <a:pt x="984279" y="598838"/>
                </a:cubicBezTo>
                <a:cubicBezTo>
                  <a:pt x="990194" y="631143"/>
                  <a:pt x="1004298" y="664357"/>
                  <a:pt x="972449" y="692111"/>
                </a:cubicBezTo>
                <a:cubicBezTo>
                  <a:pt x="968809" y="695296"/>
                  <a:pt x="966079" y="700301"/>
                  <a:pt x="963805" y="704851"/>
                </a:cubicBezTo>
                <a:cubicBezTo>
                  <a:pt x="951975" y="729420"/>
                  <a:pt x="931500" y="744890"/>
                  <a:pt x="908296" y="757174"/>
                </a:cubicBezTo>
                <a:cubicBezTo>
                  <a:pt x="899651" y="761724"/>
                  <a:pt x="891006" y="766729"/>
                  <a:pt x="882362" y="771279"/>
                </a:cubicBezTo>
                <a:cubicBezTo>
                  <a:pt x="824578" y="802673"/>
                  <a:pt x="765885" y="831337"/>
                  <a:pt x="709011" y="864096"/>
                </a:cubicBezTo>
                <a:cubicBezTo>
                  <a:pt x="693542" y="873196"/>
                  <a:pt x="685807" y="885026"/>
                  <a:pt x="683532" y="903225"/>
                </a:cubicBezTo>
                <a:cubicBezTo>
                  <a:pt x="669427" y="1011513"/>
                  <a:pt x="658052" y="1119800"/>
                  <a:pt x="638488" y="1227632"/>
                </a:cubicBezTo>
                <a:cubicBezTo>
                  <a:pt x="630298" y="1271766"/>
                  <a:pt x="620743" y="1315445"/>
                  <a:pt x="603909" y="1357304"/>
                </a:cubicBezTo>
                <a:cubicBezTo>
                  <a:pt x="600269" y="1366403"/>
                  <a:pt x="597084" y="1368678"/>
                  <a:pt x="587984" y="1362763"/>
                </a:cubicBezTo>
                <a:cubicBezTo>
                  <a:pt x="573425" y="1353209"/>
                  <a:pt x="557955" y="1344564"/>
                  <a:pt x="542031" y="1338194"/>
                </a:cubicBezTo>
                <a:cubicBezTo>
                  <a:pt x="532021" y="1334099"/>
                  <a:pt x="522011" y="1331824"/>
                  <a:pt x="512001" y="1337739"/>
                </a:cubicBezTo>
                <a:cubicBezTo>
                  <a:pt x="501992" y="1344109"/>
                  <a:pt x="496077" y="1337284"/>
                  <a:pt x="490162" y="1331369"/>
                </a:cubicBezTo>
                <a:cubicBezTo>
                  <a:pt x="483337" y="1324089"/>
                  <a:pt x="492437" y="1320904"/>
                  <a:pt x="494712" y="1316355"/>
                </a:cubicBezTo>
                <a:cubicBezTo>
                  <a:pt x="497897" y="1310440"/>
                  <a:pt x="501537" y="1304980"/>
                  <a:pt x="506086" y="1299975"/>
                </a:cubicBezTo>
                <a:cubicBezTo>
                  <a:pt x="512001" y="1293150"/>
                  <a:pt x="512001" y="1288145"/>
                  <a:pt x="504266" y="1281321"/>
                </a:cubicBezTo>
                <a:cubicBezTo>
                  <a:pt x="400529" y="1191688"/>
                  <a:pt x="297247" y="1101600"/>
                  <a:pt x="193510" y="1011968"/>
                </a:cubicBezTo>
                <a:cubicBezTo>
                  <a:pt x="167575" y="989673"/>
                  <a:pt x="166665" y="990128"/>
                  <a:pt x="141186" y="1012878"/>
                </a:cubicBezTo>
                <a:cubicBezTo>
                  <a:pt x="135271" y="1018337"/>
                  <a:pt x="131631" y="1018792"/>
                  <a:pt x="124806" y="1013788"/>
                </a:cubicBezTo>
                <a:cubicBezTo>
                  <a:pt x="100692" y="995588"/>
                  <a:pt x="82037" y="972839"/>
                  <a:pt x="67933" y="945994"/>
                </a:cubicBezTo>
                <a:cubicBezTo>
                  <a:pt x="60653" y="931435"/>
                  <a:pt x="47003" y="927340"/>
                  <a:pt x="31534" y="930525"/>
                </a:cubicBezTo>
                <a:cubicBezTo>
                  <a:pt x="16519" y="933710"/>
                  <a:pt x="3325" y="946904"/>
                  <a:pt x="595" y="961919"/>
                </a:cubicBezTo>
                <a:cubicBezTo>
                  <a:pt x="-2135" y="976479"/>
                  <a:pt x="4690" y="991493"/>
                  <a:pt x="17884" y="999228"/>
                </a:cubicBezTo>
                <a:cubicBezTo>
                  <a:pt x="23344" y="1002413"/>
                  <a:pt x="28804" y="1004688"/>
                  <a:pt x="34719" y="1006508"/>
                </a:cubicBezTo>
                <a:cubicBezTo>
                  <a:pt x="53373" y="1012423"/>
                  <a:pt x="70208" y="1021977"/>
                  <a:pt x="85222" y="1034262"/>
                </a:cubicBezTo>
                <a:cubicBezTo>
                  <a:pt x="104787" y="1049732"/>
                  <a:pt x="104787" y="1049732"/>
                  <a:pt x="92047" y="1070661"/>
                </a:cubicBezTo>
                <a:cubicBezTo>
                  <a:pt x="90682" y="1072936"/>
                  <a:pt x="89317" y="1075666"/>
                  <a:pt x="87952" y="1077941"/>
                </a:cubicBezTo>
                <a:cubicBezTo>
                  <a:pt x="82947" y="1085221"/>
                  <a:pt x="83857" y="1091136"/>
                  <a:pt x="91137" y="1097505"/>
                </a:cubicBezTo>
                <a:cubicBezTo>
                  <a:pt x="199879" y="1191688"/>
                  <a:pt x="308167" y="1285870"/>
                  <a:pt x="416454" y="1380508"/>
                </a:cubicBezTo>
                <a:cubicBezTo>
                  <a:pt x="425099" y="1387788"/>
                  <a:pt x="430558" y="1387333"/>
                  <a:pt x="437383" y="1380053"/>
                </a:cubicBezTo>
                <a:cubicBezTo>
                  <a:pt x="440568" y="1376868"/>
                  <a:pt x="443753" y="1370953"/>
                  <a:pt x="449668" y="1376413"/>
                </a:cubicBezTo>
                <a:cubicBezTo>
                  <a:pt x="459678" y="1385513"/>
                  <a:pt x="471962" y="1392793"/>
                  <a:pt x="471507" y="1409172"/>
                </a:cubicBezTo>
                <a:cubicBezTo>
                  <a:pt x="471052" y="1418272"/>
                  <a:pt x="476512" y="1425097"/>
                  <a:pt x="483337" y="1431012"/>
                </a:cubicBezTo>
                <a:cubicBezTo>
                  <a:pt x="497897" y="1443751"/>
                  <a:pt x="512001" y="1457401"/>
                  <a:pt x="527471" y="1468776"/>
                </a:cubicBezTo>
                <a:cubicBezTo>
                  <a:pt x="536571" y="1475600"/>
                  <a:pt x="540211" y="1482425"/>
                  <a:pt x="540211" y="1493345"/>
                </a:cubicBezTo>
                <a:cubicBezTo>
                  <a:pt x="540211" y="1523374"/>
                  <a:pt x="544305" y="1552948"/>
                  <a:pt x="556590" y="1580248"/>
                </a:cubicBezTo>
                <a:cubicBezTo>
                  <a:pt x="561140" y="1590712"/>
                  <a:pt x="568420" y="1598447"/>
                  <a:pt x="580705" y="1599812"/>
                </a:cubicBezTo>
                <a:cubicBezTo>
                  <a:pt x="647133" y="1606182"/>
                  <a:pt x="703551" y="1588893"/>
                  <a:pt x="740860" y="1528834"/>
                </a:cubicBezTo>
                <a:cubicBezTo>
                  <a:pt x="746775" y="1519279"/>
                  <a:pt x="752690" y="1509725"/>
                  <a:pt x="758150" y="1499715"/>
                </a:cubicBezTo>
                <a:cubicBezTo>
                  <a:pt x="777714" y="1463316"/>
                  <a:pt x="790454" y="1424187"/>
                  <a:pt x="801374" y="1384603"/>
                </a:cubicBezTo>
                <a:cubicBezTo>
                  <a:pt x="802739" y="1381418"/>
                  <a:pt x="804104" y="1378233"/>
                  <a:pt x="805469" y="1376868"/>
                </a:cubicBezTo>
                <a:cubicBezTo>
                  <a:pt x="804559" y="1377778"/>
                  <a:pt x="805014" y="1379598"/>
                  <a:pt x="806379" y="1381873"/>
                </a:cubicBezTo>
                <a:cubicBezTo>
                  <a:pt x="810019" y="1435107"/>
                  <a:pt x="815478" y="1488340"/>
                  <a:pt x="817298" y="1541574"/>
                </a:cubicBezTo>
                <a:cubicBezTo>
                  <a:pt x="820938" y="1640761"/>
                  <a:pt x="819573" y="1739949"/>
                  <a:pt x="817298" y="1839136"/>
                </a:cubicBezTo>
                <a:cubicBezTo>
                  <a:pt x="815478" y="1911479"/>
                  <a:pt x="819573" y="1983367"/>
                  <a:pt x="824578" y="2055710"/>
                </a:cubicBezTo>
                <a:cubicBezTo>
                  <a:pt x="845963" y="2051615"/>
                  <a:pt x="855517" y="2059805"/>
                  <a:pt x="857337" y="2081645"/>
                </a:cubicBezTo>
                <a:cubicBezTo>
                  <a:pt x="858702" y="2102574"/>
                  <a:pt x="860522" y="2123049"/>
                  <a:pt x="861887" y="2143978"/>
                </a:cubicBezTo>
                <a:cubicBezTo>
                  <a:pt x="867802" y="2222691"/>
                  <a:pt x="876447" y="2301404"/>
                  <a:pt x="879177" y="2380117"/>
                </a:cubicBezTo>
                <a:cubicBezTo>
                  <a:pt x="886002" y="2559837"/>
                  <a:pt x="890096" y="2740013"/>
                  <a:pt x="897831" y="2919733"/>
                </a:cubicBezTo>
                <a:cubicBezTo>
                  <a:pt x="900561" y="2985706"/>
                  <a:pt x="903746" y="3052134"/>
                  <a:pt x="916031" y="3117197"/>
                </a:cubicBezTo>
                <a:cubicBezTo>
                  <a:pt x="933320" y="3211380"/>
                  <a:pt x="965624" y="3301013"/>
                  <a:pt x="997474" y="3390645"/>
                </a:cubicBezTo>
                <a:cubicBezTo>
                  <a:pt x="1005208" y="3412030"/>
                  <a:pt x="1011578" y="3434324"/>
                  <a:pt x="1023863" y="3452979"/>
                </a:cubicBezTo>
                <a:cubicBezTo>
                  <a:pt x="1032508" y="3465719"/>
                  <a:pt x="1034328" y="3478913"/>
                  <a:pt x="1034328" y="3493018"/>
                </a:cubicBezTo>
                <a:cubicBezTo>
                  <a:pt x="1033873" y="3523957"/>
                  <a:pt x="1032963" y="3554441"/>
                  <a:pt x="1032508" y="3585380"/>
                </a:cubicBezTo>
                <a:cubicBezTo>
                  <a:pt x="1032053" y="3609040"/>
                  <a:pt x="1042517" y="3621325"/>
                  <a:pt x="1066177" y="3626784"/>
                </a:cubicBezTo>
                <a:cubicBezTo>
                  <a:pt x="1072092" y="3628149"/>
                  <a:pt x="1079372" y="3625419"/>
                  <a:pt x="1083921" y="3631789"/>
                </a:cubicBezTo>
                <a:cubicBezTo>
                  <a:pt x="1086651" y="3631789"/>
                  <a:pt x="1089381" y="3631789"/>
                  <a:pt x="1092566" y="3631789"/>
                </a:cubicBezTo>
                <a:cubicBezTo>
                  <a:pt x="1099391" y="3629514"/>
                  <a:pt x="1105761" y="3629514"/>
                  <a:pt x="1112586" y="3631789"/>
                </a:cubicBezTo>
                <a:cubicBezTo>
                  <a:pt x="1123050" y="3631789"/>
                  <a:pt x="1133515" y="3631789"/>
                  <a:pt x="1143980" y="3631789"/>
                </a:cubicBezTo>
                <a:cubicBezTo>
                  <a:pt x="1150350" y="3628604"/>
                  <a:pt x="1156719" y="3630879"/>
                  <a:pt x="1163089" y="3630424"/>
                </a:cubicBezTo>
                <a:cubicBezTo>
                  <a:pt x="1168094" y="3630879"/>
                  <a:pt x="1173099" y="3629059"/>
                  <a:pt x="1177649" y="3631789"/>
                </a:cubicBezTo>
                <a:cubicBezTo>
                  <a:pt x="1189024" y="3631789"/>
                  <a:pt x="1200398" y="3631789"/>
                  <a:pt x="1211773" y="3631789"/>
                </a:cubicBezTo>
                <a:cubicBezTo>
                  <a:pt x="1227243" y="3627694"/>
                  <a:pt x="1231338" y="3622689"/>
                  <a:pt x="1232703" y="3606310"/>
                </a:cubicBezTo>
                <a:cubicBezTo>
                  <a:pt x="1234067" y="3584470"/>
                  <a:pt x="1228608" y="3564451"/>
                  <a:pt x="1215868" y="3546251"/>
                </a:cubicBezTo>
                <a:cubicBezTo>
                  <a:pt x="1198578" y="3521227"/>
                  <a:pt x="1189024" y="3493018"/>
                  <a:pt x="1183109" y="3463898"/>
                </a:cubicBezTo>
                <a:cubicBezTo>
                  <a:pt x="1180834" y="3453889"/>
                  <a:pt x="1182654" y="3445244"/>
                  <a:pt x="1191754" y="3438874"/>
                </a:cubicBezTo>
                <a:cubicBezTo>
                  <a:pt x="1199488" y="3433414"/>
                  <a:pt x="1201763" y="3425680"/>
                  <a:pt x="1201763" y="3416580"/>
                </a:cubicBezTo>
                <a:cubicBezTo>
                  <a:pt x="1201763" y="3399745"/>
                  <a:pt x="1200398" y="3382456"/>
                  <a:pt x="1202218" y="3365621"/>
                </a:cubicBezTo>
                <a:cubicBezTo>
                  <a:pt x="1205403" y="3338322"/>
                  <a:pt x="1196758" y="3317847"/>
                  <a:pt x="1173554" y="3303288"/>
                </a:cubicBezTo>
                <a:cubicBezTo>
                  <a:pt x="1158084" y="3293733"/>
                  <a:pt x="1154445" y="3278263"/>
                  <a:pt x="1157629" y="3260974"/>
                </a:cubicBezTo>
                <a:cubicBezTo>
                  <a:pt x="1159904" y="3249599"/>
                  <a:pt x="1162634" y="3238679"/>
                  <a:pt x="1166274" y="3228215"/>
                </a:cubicBezTo>
                <a:cubicBezTo>
                  <a:pt x="1174009" y="3205465"/>
                  <a:pt x="1170369" y="3184536"/>
                  <a:pt x="1158084" y="3164516"/>
                </a:cubicBezTo>
                <a:cubicBezTo>
                  <a:pt x="1153535" y="3156781"/>
                  <a:pt x="1149440" y="3149047"/>
                  <a:pt x="1144890" y="3141312"/>
                </a:cubicBezTo>
                <a:cubicBezTo>
                  <a:pt x="1139430" y="3132212"/>
                  <a:pt x="1135790" y="3122657"/>
                  <a:pt x="1134880" y="3111738"/>
                </a:cubicBezTo>
                <a:cubicBezTo>
                  <a:pt x="1133970" y="3091718"/>
                  <a:pt x="1130330" y="3072154"/>
                  <a:pt x="1131240" y="3052134"/>
                </a:cubicBezTo>
                <a:cubicBezTo>
                  <a:pt x="1132605" y="3024380"/>
                  <a:pt x="1129420" y="2996171"/>
                  <a:pt x="1127600" y="2968871"/>
                </a:cubicBezTo>
                <a:cubicBezTo>
                  <a:pt x="1123050" y="2907448"/>
                  <a:pt x="1116681" y="2846480"/>
                  <a:pt x="1122595" y="2785056"/>
                </a:cubicBezTo>
                <a:cubicBezTo>
                  <a:pt x="1127600" y="2734098"/>
                  <a:pt x="1135790" y="2684049"/>
                  <a:pt x="1145345" y="2633545"/>
                </a:cubicBezTo>
                <a:cubicBezTo>
                  <a:pt x="1147165" y="2624901"/>
                  <a:pt x="1151715" y="2621260"/>
                  <a:pt x="1160814" y="2620351"/>
                </a:cubicBezTo>
                <a:cubicBezTo>
                  <a:pt x="1216778" y="2615801"/>
                  <a:pt x="1273196" y="2619441"/>
                  <a:pt x="1329160" y="2614891"/>
                </a:cubicBezTo>
                <a:cubicBezTo>
                  <a:pt x="1345995" y="2613526"/>
                  <a:pt x="1346904" y="2615801"/>
                  <a:pt x="1346904" y="2632180"/>
                </a:cubicBezTo>
                <a:cubicBezTo>
                  <a:pt x="1347815" y="2675404"/>
                  <a:pt x="1345085" y="2718173"/>
                  <a:pt x="1341900" y="2760942"/>
                </a:cubicBezTo>
                <a:cubicBezTo>
                  <a:pt x="1335075" y="2847390"/>
                  <a:pt x="1326430" y="2932927"/>
                  <a:pt x="1315965" y="3018920"/>
                </a:cubicBezTo>
                <a:cubicBezTo>
                  <a:pt x="1308230" y="3082164"/>
                  <a:pt x="1301406" y="3145862"/>
                  <a:pt x="1284116" y="3207285"/>
                </a:cubicBezTo>
                <a:cubicBezTo>
                  <a:pt x="1280476" y="3220025"/>
                  <a:pt x="1280476" y="3233675"/>
                  <a:pt x="1284116" y="3246869"/>
                </a:cubicBezTo>
                <a:cubicBezTo>
                  <a:pt x="1292306" y="3275534"/>
                  <a:pt x="1286846" y="3301013"/>
                  <a:pt x="1269556" y="3324672"/>
                </a:cubicBezTo>
                <a:cubicBezTo>
                  <a:pt x="1261822" y="3335137"/>
                  <a:pt x="1260002" y="3346512"/>
                  <a:pt x="1259547" y="3359251"/>
                </a:cubicBezTo>
                <a:cubicBezTo>
                  <a:pt x="1258182" y="3422039"/>
                  <a:pt x="1264097" y="3484828"/>
                  <a:pt x="1262732" y="3547616"/>
                </a:cubicBezTo>
                <a:cubicBezTo>
                  <a:pt x="1262732" y="3549891"/>
                  <a:pt x="1262732" y="3552166"/>
                  <a:pt x="1263187" y="3554896"/>
                </a:cubicBezTo>
                <a:cubicBezTo>
                  <a:pt x="1264552" y="3563996"/>
                  <a:pt x="1269102" y="3569456"/>
                  <a:pt x="1278656" y="3570366"/>
                </a:cubicBezTo>
                <a:cubicBezTo>
                  <a:pt x="1315965" y="3574916"/>
                  <a:pt x="1352819" y="3577645"/>
                  <a:pt x="1390128" y="3575826"/>
                </a:cubicBezTo>
                <a:cubicBezTo>
                  <a:pt x="1396953" y="3575371"/>
                  <a:pt x="1403323" y="3574006"/>
                  <a:pt x="1408783" y="3569456"/>
                </a:cubicBezTo>
                <a:cubicBezTo>
                  <a:pt x="1417883" y="3561721"/>
                  <a:pt x="1428347" y="3561721"/>
                  <a:pt x="1439722" y="3563996"/>
                </a:cubicBezTo>
                <a:cubicBezTo>
                  <a:pt x="1471116" y="3570366"/>
                  <a:pt x="1502055" y="3579466"/>
                  <a:pt x="1532995" y="3587655"/>
                </a:cubicBezTo>
                <a:cubicBezTo>
                  <a:pt x="1593963" y="3604035"/>
                  <a:pt x="1655386" y="3604945"/>
                  <a:pt x="1717265" y="3595390"/>
                </a:cubicBezTo>
                <a:cubicBezTo>
                  <a:pt x="1730005" y="3593570"/>
                  <a:pt x="1742289" y="3589930"/>
                  <a:pt x="1753664" y="3584470"/>
                </a:cubicBezTo>
                <a:cubicBezTo>
                  <a:pt x="1761399" y="3580830"/>
                  <a:pt x="1768223" y="3575371"/>
                  <a:pt x="1769134" y="3565816"/>
                </a:cubicBezTo>
                <a:cubicBezTo>
                  <a:pt x="1769589" y="3555806"/>
                  <a:pt x="1763674" y="3550346"/>
                  <a:pt x="1755939" y="3545341"/>
                </a:cubicBezTo>
                <a:cubicBezTo>
                  <a:pt x="1745474" y="3538971"/>
                  <a:pt x="1733644" y="3535332"/>
                  <a:pt x="1721815" y="3532602"/>
                </a:cubicBezTo>
                <a:cubicBezTo>
                  <a:pt x="1691331" y="3525777"/>
                  <a:pt x="1661301" y="3518497"/>
                  <a:pt x="1635822" y="3498478"/>
                </a:cubicBezTo>
                <a:cubicBezTo>
                  <a:pt x="1598968" y="3468903"/>
                  <a:pt x="1563479" y="3437509"/>
                  <a:pt x="1528445" y="3406115"/>
                </a:cubicBezTo>
                <a:cubicBezTo>
                  <a:pt x="1522530" y="3401110"/>
                  <a:pt x="1517980" y="3395195"/>
                  <a:pt x="1515250" y="3387915"/>
                </a:cubicBezTo>
                <a:cubicBezTo>
                  <a:pt x="1505695" y="3361526"/>
                  <a:pt x="1496141" y="3335592"/>
                  <a:pt x="1485676" y="3309658"/>
                </a:cubicBezTo>
                <a:cubicBezTo>
                  <a:pt x="1481581" y="3299193"/>
                  <a:pt x="1483856" y="3291003"/>
                  <a:pt x="1490226" y="3281903"/>
                </a:cubicBezTo>
                <a:cubicBezTo>
                  <a:pt x="1503420" y="3263704"/>
                  <a:pt x="1516615" y="3246414"/>
                  <a:pt x="1530720" y="3228670"/>
                </a:cubicBezTo>
                <a:cubicBezTo>
                  <a:pt x="1537999" y="3219570"/>
                  <a:pt x="1542094" y="3209560"/>
                  <a:pt x="1543914" y="3197730"/>
                </a:cubicBezTo>
                <a:cubicBezTo>
                  <a:pt x="1564844" y="3057594"/>
                  <a:pt x="1586228" y="2917458"/>
                  <a:pt x="1605338" y="2776866"/>
                </a:cubicBezTo>
                <a:cubicBezTo>
                  <a:pt x="1612163" y="2727273"/>
                  <a:pt x="1618532" y="2677679"/>
                  <a:pt x="1623537" y="2627630"/>
                </a:cubicBezTo>
                <a:cubicBezTo>
                  <a:pt x="1624447" y="2618076"/>
                  <a:pt x="1623992" y="2608976"/>
                  <a:pt x="1633092" y="2602606"/>
                </a:cubicBezTo>
                <a:cubicBezTo>
                  <a:pt x="1638097" y="2598966"/>
                  <a:pt x="1637642" y="2592596"/>
                  <a:pt x="1637187" y="2586681"/>
                </a:cubicBezTo>
                <a:cubicBezTo>
                  <a:pt x="1633092" y="2543912"/>
                  <a:pt x="1629907" y="2501144"/>
                  <a:pt x="1625812" y="2458375"/>
                </a:cubicBezTo>
                <a:cubicBezTo>
                  <a:pt x="1619442" y="2392401"/>
                  <a:pt x="1613528" y="2326883"/>
                  <a:pt x="1607158" y="2260910"/>
                </a:cubicBezTo>
                <a:cubicBezTo>
                  <a:pt x="1599878" y="2187657"/>
                  <a:pt x="1593508" y="2113949"/>
                  <a:pt x="1582588" y="2041151"/>
                </a:cubicBezTo>
                <a:cubicBezTo>
                  <a:pt x="1556199" y="1862795"/>
                  <a:pt x="1532540" y="1684440"/>
                  <a:pt x="1512520" y="1505630"/>
                </a:cubicBezTo>
                <a:cubicBezTo>
                  <a:pt x="1510245" y="1485610"/>
                  <a:pt x="1510700" y="1483790"/>
                  <a:pt x="1530720" y="1485155"/>
                </a:cubicBezTo>
                <a:cubicBezTo>
                  <a:pt x="1556199" y="1486975"/>
                  <a:pt x="1581678" y="1488795"/>
                  <a:pt x="1607158" y="1490160"/>
                </a:cubicBezTo>
                <a:cubicBezTo>
                  <a:pt x="1642647" y="1492435"/>
                  <a:pt x="1677681" y="1495620"/>
                  <a:pt x="1713170" y="1497895"/>
                </a:cubicBezTo>
                <a:cubicBezTo>
                  <a:pt x="1736829" y="1499260"/>
                  <a:pt x="1760034" y="1502445"/>
                  <a:pt x="1783693" y="1501990"/>
                </a:cubicBezTo>
                <a:cubicBezTo>
                  <a:pt x="1792793" y="1501535"/>
                  <a:pt x="1800983" y="1500170"/>
                  <a:pt x="1805078" y="1490615"/>
                </a:cubicBezTo>
                <a:cubicBezTo>
                  <a:pt x="1809172" y="1480605"/>
                  <a:pt x="1817362" y="1476965"/>
                  <a:pt x="1827372" y="1476510"/>
                </a:cubicBezTo>
                <a:cubicBezTo>
                  <a:pt x="1835562" y="1476055"/>
                  <a:pt x="1843752" y="1474236"/>
                  <a:pt x="1848301" y="1466956"/>
                </a:cubicBezTo>
                <a:cubicBezTo>
                  <a:pt x="1856036" y="1454216"/>
                  <a:pt x="1868321" y="1450576"/>
                  <a:pt x="1881971" y="1448756"/>
                </a:cubicBezTo>
                <a:cubicBezTo>
                  <a:pt x="1894710" y="1446936"/>
                  <a:pt x="1906995" y="1445116"/>
                  <a:pt x="1919735" y="1442841"/>
                </a:cubicBezTo>
                <a:cubicBezTo>
                  <a:pt x="2055776" y="1418727"/>
                  <a:pt x="2173163" y="1360488"/>
                  <a:pt x="2265981" y="1256296"/>
                </a:cubicBezTo>
                <a:cubicBezTo>
                  <a:pt x="2281450" y="1239007"/>
                  <a:pt x="2296010" y="1221262"/>
                  <a:pt x="2300105" y="1197148"/>
                </a:cubicBezTo>
                <a:cubicBezTo>
                  <a:pt x="2300105" y="1183043"/>
                  <a:pt x="2300105" y="1168938"/>
                  <a:pt x="2300105" y="1154379"/>
                </a:cubicBezTo>
                <a:cubicBezTo>
                  <a:pt x="2296010" y="1153469"/>
                  <a:pt x="2294645" y="1153014"/>
                  <a:pt x="2294190" y="1152104"/>
                </a:cubicBezTo>
                <a:close/>
                <a:moveTo>
                  <a:pt x="2244596" y="1202153"/>
                </a:moveTo>
                <a:cubicBezTo>
                  <a:pt x="2234131" y="1219442"/>
                  <a:pt x="2218662" y="1232182"/>
                  <a:pt x="2202282" y="1243556"/>
                </a:cubicBezTo>
                <a:cubicBezTo>
                  <a:pt x="2182718" y="1257661"/>
                  <a:pt x="2162243" y="1270401"/>
                  <a:pt x="2140404" y="1279956"/>
                </a:cubicBezTo>
                <a:cubicBezTo>
                  <a:pt x="2124024" y="1287235"/>
                  <a:pt x="2105825" y="1291330"/>
                  <a:pt x="2088080" y="1296790"/>
                </a:cubicBezTo>
                <a:cubicBezTo>
                  <a:pt x="2056231" y="1306345"/>
                  <a:pt x="2024837" y="1319085"/>
                  <a:pt x="1992078" y="1324999"/>
                </a:cubicBezTo>
                <a:cubicBezTo>
                  <a:pt x="1944759" y="1333644"/>
                  <a:pt x="1896985" y="1338649"/>
                  <a:pt x="1848756" y="1335009"/>
                </a:cubicBezTo>
                <a:cubicBezTo>
                  <a:pt x="1841932" y="1334554"/>
                  <a:pt x="1840112" y="1330004"/>
                  <a:pt x="1837837" y="1325454"/>
                </a:cubicBezTo>
                <a:cubicBezTo>
                  <a:pt x="1826007" y="1301795"/>
                  <a:pt x="1835107" y="1264031"/>
                  <a:pt x="1856946" y="1244012"/>
                </a:cubicBezTo>
                <a:cubicBezTo>
                  <a:pt x="1857401" y="1243556"/>
                  <a:pt x="1857401" y="1243556"/>
                  <a:pt x="1857856" y="1243102"/>
                </a:cubicBezTo>
                <a:cubicBezTo>
                  <a:pt x="1866501" y="1236277"/>
                  <a:pt x="1874236" y="1225357"/>
                  <a:pt x="1883790" y="1224447"/>
                </a:cubicBezTo>
                <a:cubicBezTo>
                  <a:pt x="1894255" y="1223082"/>
                  <a:pt x="1896985" y="1238552"/>
                  <a:pt x="1903810" y="1246286"/>
                </a:cubicBezTo>
                <a:cubicBezTo>
                  <a:pt x="1912455" y="1255841"/>
                  <a:pt x="1922919" y="1262211"/>
                  <a:pt x="1937479" y="1266306"/>
                </a:cubicBezTo>
                <a:cubicBezTo>
                  <a:pt x="1929744" y="1249471"/>
                  <a:pt x="1921100" y="1235822"/>
                  <a:pt x="1916095" y="1219897"/>
                </a:cubicBezTo>
                <a:cubicBezTo>
                  <a:pt x="1912455" y="1208067"/>
                  <a:pt x="1913365" y="1200788"/>
                  <a:pt x="1925649" y="1195328"/>
                </a:cubicBezTo>
                <a:cubicBezTo>
                  <a:pt x="1940209" y="1188958"/>
                  <a:pt x="1954314" y="1180768"/>
                  <a:pt x="1967963" y="1172578"/>
                </a:cubicBezTo>
                <a:cubicBezTo>
                  <a:pt x="1977973" y="1166664"/>
                  <a:pt x="1982523" y="1167574"/>
                  <a:pt x="1987073" y="1178948"/>
                </a:cubicBezTo>
                <a:cubicBezTo>
                  <a:pt x="1997083" y="1205793"/>
                  <a:pt x="2013007" y="1228087"/>
                  <a:pt x="2040761" y="1241282"/>
                </a:cubicBezTo>
                <a:cubicBezTo>
                  <a:pt x="2040306" y="1232182"/>
                  <a:pt x="2035757" y="1225357"/>
                  <a:pt x="2032572" y="1218077"/>
                </a:cubicBezTo>
                <a:cubicBezTo>
                  <a:pt x="2024837" y="1199878"/>
                  <a:pt x="2018467" y="1181223"/>
                  <a:pt x="2013462" y="1162114"/>
                </a:cubicBezTo>
                <a:cubicBezTo>
                  <a:pt x="2011642" y="1155744"/>
                  <a:pt x="2012552" y="1152104"/>
                  <a:pt x="2019832" y="1149829"/>
                </a:cubicBezTo>
                <a:cubicBezTo>
                  <a:pt x="2038941" y="1143914"/>
                  <a:pt x="2058051" y="1137089"/>
                  <a:pt x="2077160" y="1130264"/>
                </a:cubicBezTo>
                <a:cubicBezTo>
                  <a:pt x="2083075" y="1127990"/>
                  <a:pt x="2086260" y="1127535"/>
                  <a:pt x="2088080" y="1135269"/>
                </a:cubicBezTo>
                <a:cubicBezTo>
                  <a:pt x="2096725" y="1171213"/>
                  <a:pt x="2122204" y="1194418"/>
                  <a:pt x="2150869" y="1219897"/>
                </a:cubicBezTo>
                <a:cubicBezTo>
                  <a:pt x="2141769" y="1198058"/>
                  <a:pt x="2132214" y="1179858"/>
                  <a:pt x="2128574" y="1159384"/>
                </a:cubicBezTo>
                <a:cubicBezTo>
                  <a:pt x="2128119" y="1156199"/>
                  <a:pt x="2127209" y="1153014"/>
                  <a:pt x="2126754" y="1149829"/>
                </a:cubicBezTo>
                <a:cubicBezTo>
                  <a:pt x="2122659" y="1117525"/>
                  <a:pt x="2122659" y="1117070"/>
                  <a:pt x="2154963" y="1115250"/>
                </a:cubicBezTo>
                <a:cubicBezTo>
                  <a:pt x="2181808" y="1113885"/>
                  <a:pt x="2207742" y="1116615"/>
                  <a:pt x="2230492" y="1133449"/>
                </a:cubicBezTo>
                <a:cubicBezTo>
                  <a:pt x="2253696" y="1150739"/>
                  <a:pt x="2259611" y="1177583"/>
                  <a:pt x="2244596" y="1202153"/>
                </a:cubicBezTo>
                <a:close/>
              </a:path>
            </a:pathLst>
          </a:custGeom>
          <a:solidFill>
            <a:schemeClr val="accent4"/>
          </a:solidFill>
          <a:ln w="45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E8D524EF-5C77-4417-9F67-8C4ED66804ED}"/>
              </a:ext>
            </a:extLst>
          </p:cNvPr>
          <p:cNvSpPr/>
          <p:nvPr/>
        </p:nvSpPr>
        <p:spPr>
          <a:xfrm rot="469514">
            <a:off x="11421358" y="2469193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20000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3A24A1B5-BD6B-4DC8-89BD-553CEF6BCC78}"/>
              </a:ext>
            </a:extLst>
          </p:cNvPr>
          <p:cNvSpPr txBox="1"/>
          <p:nvPr/>
        </p:nvSpPr>
        <p:spPr>
          <a:xfrm>
            <a:off x="484053" y="119270"/>
            <a:ext cx="4752721" cy="1255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>
                <a:solidFill>
                  <a:schemeClr val="bg1"/>
                </a:solidFill>
                <a:cs typeface="Arial" pitchFamily="34" charset="0"/>
              </a:rPr>
              <a:t>หลักการทำงาน</a:t>
            </a:r>
            <a:endParaRPr lang="en-US" altLang="ko-KR" sz="5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0CF936D-4D23-48BA-AF07-7547B690F0F9}"/>
              </a:ext>
            </a:extLst>
          </p:cNvPr>
          <p:cNvGrpSpPr/>
          <p:nvPr/>
        </p:nvGrpSpPr>
        <p:grpSpPr>
          <a:xfrm flipH="1" flipV="1">
            <a:off x="465253" y="1033059"/>
            <a:ext cx="6107518" cy="228019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21EE8B3-9DB4-4A34-A18A-789DCA4BF77B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9DC0D1AC-A57E-432E-AA07-CD36DD809BF6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25728A3-D026-4C53-8E9E-D4BD74F6298C}"/>
              </a:ext>
            </a:extLst>
          </p:cNvPr>
          <p:cNvSpPr txBox="1"/>
          <p:nvPr/>
        </p:nvSpPr>
        <p:spPr>
          <a:xfrm>
            <a:off x="601893" y="2259343"/>
            <a:ext cx="1156950" cy="369332"/>
          </a:xfrm>
          <a:prstGeom prst="rect">
            <a:avLst/>
          </a:prstGeom>
          <a:solidFill>
            <a:srgbClr val="FFCA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เริ่มต้นใช้งาน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BB7330-255C-4691-9E9A-6FE40B5A7BF4}"/>
              </a:ext>
            </a:extLst>
          </p:cNvPr>
          <p:cNvSpPr txBox="1"/>
          <p:nvPr/>
        </p:nvSpPr>
        <p:spPr>
          <a:xfrm>
            <a:off x="8808075" y="3188148"/>
            <a:ext cx="11569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สั่งอาหาร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37281FC-2532-4742-B065-9E78E33E7F05}"/>
              </a:ext>
            </a:extLst>
          </p:cNvPr>
          <p:cNvSpPr txBox="1"/>
          <p:nvPr/>
        </p:nvSpPr>
        <p:spPr>
          <a:xfrm>
            <a:off x="6155405" y="3190245"/>
            <a:ext cx="1838256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เก็บข้อมูลรายการอาหาร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345E36D-BBF5-41B6-BD0C-BCE685AA32E0}"/>
              </a:ext>
            </a:extLst>
          </p:cNvPr>
          <p:cNvSpPr txBox="1"/>
          <p:nvPr/>
        </p:nvSpPr>
        <p:spPr>
          <a:xfrm>
            <a:off x="3903290" y="3190245"/>
            <a:ext cx="1437701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เก็บข้อมูลพนักงาน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51B0EB3-E3EF-4537-97D7-5FD43F14A8EE}"/>
              </a:ext>
            </a:extLst>
          </p:cNvPr>
          <p:cNvSpPr txBox="1"/>
          <p:nvPr/>
        </p:nvSpPr>
        <p:spPr>
          <a:xfrm>
            <a:off x="1936210" y="3190245"/>
            <a:ext cx="1156950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เก็บข้อมูลลูกค้า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9DD6C52-0C17-462B-B3A0-A66AA4F43D18}"/>
              </a:ext>
            </a:extLst>
          </p:cNvPr>
          <p:cNvSpPr txBox="1"/>
          <p:nvPr/>
        </p:nvSpPr>
        <p:spPr>
          <a:xfrm>
            <a:off x="8808075" y="4097247"/>
            <a:ext cx="1156950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dirty="0"/>
              <a:t>ใบเสร็จ</a:t>
            </a:r>
            <a:endParaRPr lang="en-US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676AE688-A733-45AA-973F-235F409BBFA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39778" y="2673076"/>
            <a:ext cx="740768" cy="65958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DEAB9A-91DA-4162-B551-33DED6D411E6}"/>
              </a:ext>
            </a:extLst>
          </p:cNvPr>
          <p:cNvCxnSpPr>
            <a:stCxn id="13" idx="3"/>
            <a:endCxn id="20" idx="0"/>
          </p:cNvCxnSpPr>
          <p:nvPr/>
        </p:nvCxnSpPr>
        <p:spPr>
          <a:xfrm>
            <a:off x="1758843" y="2444009"/>
            <a:ext cx="2863298" cy="746236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12E2552B-F1AE-45AD-A17E-34C1253E56A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23377" y="-213389"/>
            <a:ext cx="930902" cy="5894165"/>
          </a:xfrm>
          <a:prstGeom prst="bentConnector3">
            <a:avLst>
              <a:gd name="adj1" fmla="val -24557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A6D9BAE-3B72-4C60-AE39-812FE710D4D5}"/>
              </a:ext>
            </a:extLst>
          </p:cNvPr>
          <p:cNvCxnSpPr>
            <a:cxnSpLocks/>
            <a:stCxn id="13" idx="1"/>
            <a:endCxn id="18" idx="0"/>
          </p:cNvCxnSpPr>
          <p:nvPr/>
        </p:nvCxnSpPr>
        <p:spPr>
          <a:xfrm rot="10800000" flipH="1" flipV="1">
            <a:off x="601892" y="2444008"/>
            <a:ext cx="8784657" cy="744139"/>
          </a:xfrm>
          <a:prstGeom prst="bentConnector4">
            <a:avLst>
              <a:gd name="adj1" fmla="val -2602"/>
              <a:gd name="adj2" fmla="val 62408"/>
            </a:avLst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027879-F040-4E6A-80E4-0A35C5278BD0}"/>
              </a:ext>
            </a:extLst>
          </p:cNvPr>
          <p:cNvCxnSpPr>
            <a:stCxn id="18" idx="2"/>
            <a:endCxn id="22" idx="0"/>
          </p:cNvCxnSpPr>
          <p:nvPr/>
        </p:nvCxnSpPr>
        <p:spPr>
          <a:xfrm>
            <a:off x="9386550" y="3557480"/>
            <a:ext cx="0" cy="5397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Round Same Side Corner Rectangle 8">
            <a:extLst>
              <a:ext uri="{FF2B5EF4-FFF2-40B4-BE49-F238E27FC236}">
                <a16:creationId xmlns:a16="http://schemas.microsoft.com/office/drawing/2014/main" id="{BE1C4614-430F-4250-B598-653F5CE14CAA}"/>
              </a:ext>
            </a:extLst>
          </p:cNvPr>
          <p:cNvSpPr/>
          <p:nvPr/>
        </p:nvSpPr>
        <p:spPr>
          <a:xfrm>
            <a:off x="1973934" y="4020292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0" name="Diamond 5">
            <a:extLst>
              <a:ext uri="{FF2B5EF4-FFF2-40B4-BE49-F238E27FC236}">
                <a16:creationId xmlns:a16="http://schemas.microsoft.com/office/drawing/2014/main" id="{1AA2048A-1B0C-4E0D-9669-EF8824E042FF}"/>
              </a:ext>
            </a:extLst>
          </p:cNvPr>
          <p:cNvSpPr/>
          <p:nvPr/>
        </p:nvSpPr>
        <p:spPr>
          <a:xfrm>
            <a:off x="2598838" y="402029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 Same Side Corner Rectangle 8">
            <a:extLst>
              <a:ext uri="{FF2B5EF4-FFF2-40B4-BE49-F238E27FC236}">
                <a16:creationId xmlns:a16="http://schemas.microsoft.com/office/drawing/2014/main" id="{A3B2E72B-2DC5-4286-B640-BF0D2956C973}"/>
              </a:ext>
            </a:extLst>
          </p:cNvPr>
          <p:cNvSpPr/>
          <p:nvPr/>
        </p:nvSpPr>
        <p:spPr>
          <a:xfrm>
            <a:off x="4009221" y="4024519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42" name="Diamond 5">
            <a:extLst>
              <a:ext uri="{FF2B5EF4-FFF2-40B4-BE49-F238E27FC236}">
                <a16:creationId xmlns:a16="http://schemas.microsoft.com/office/drawing/2014/main" id="{F80A3A58-3630-4251-95D2-F1163BEA91C0}"/>
              </a:ext>
            </a:extLst>
          </p:cNvPr>
          <p:cNvSpPr/>
          <p:nvPr/>
        </p:nvSpPr>
        <p:spPr>
          <a:xfrm>
            <a:off x="4634833" y="4020292"/>
            <a:ext cx="523149" cy="52324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Diamond 5">
            <a:extLst>
              <a:ext uri="{FF2B5EF4-FFF2-40B4-BE49-F238E27FC236}">
                <a16:creationId xmlns:a16="http://schemas.microsoft.com/office/drawing/2014/main" id="{E0B74D15-4507-408D-A99A-1E17AD882559}"/>
              </a:ext>
            </a:extLst>
          </p:cNvPr>
          <p:cNvSpPr/>
          <p:nvPr/>
        </p:nvSpPr>
        <p:spPr>
          <a:xfrm>
            <a:off x="7167546" y="4020292"/>
            <a:ext cx="523149" cy="523242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Freeform 18">
            <a:extLst>
              <a:ext uri="{FF2B5EF4-FFF2-40B4-BE49-F238E27FC236}">
                <a16:creationId xmlns:a16="http://schemas.microsoft.com/office/drawing/2014/main" id="{EFF6D259-4F0A-492A-A533-51613E0E61C9}"/>
              </a:ext>
            </a:extLst>
          </p:cNvPr>
          <p:cNvSpPr/>
          <p:nvPr/>
        </p:nvSpPr>
        <p:spPr>
          <a:xfrm>
            <a:off x="6522695" y="4130857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3B20AF6-F943-46CF-9ECE-124AD9E964DC}"/>
              </a:ext>
            </a:extLst>
          </p:cNvPr>
          <p:cNvSpPr/>
          <p:nvPr/>
        </p:nvSpPr>
        <p:spPr>
          <a:xfrm rot="10800000">
            <a:off x="10352262" y="3168827"/>
            <a:ext cx="382476" cy="407974"/>
          </a:xfrm>
          <a:custGeom>
            <a:avLst/>
            <a:gdLst>
              <a:gd name="connsiteX0" fmla="*/ 573862 w 1766292"/>
              <a:gd name="connsiteY0" fmla="*/ 658757 h 1884045"/>
              <a:gd name="connsiteX1" fmla="*/ 623269 w 1766292"/>
              <a:gd name="connsiteY1" fmla="*/ 609350 h 1884045"/>
              <a:gd name="connsiteX2" fmla="*/ 623269 w 1766292"/>
              <a:gd name="connsiteY2" fmla="*/ 128457 h 1884045"/>
              <a:gd name="connsiteX3" fmla="*/ 573862 w 1766292"/>
              <a:gd name="connsiteY3" fmla="*/ 79050 h 1884045"/>
              <a:gd name="connsiteX4" fmla="*/ 524456 w 1766292"/>
              <a:gd name="connsiteY4" fmla="*/ 128457 h 1884045"/>
              <a:gd name="connsiteX5" fmla="*/ 524456 w 1766292"/>
              <a:gd name="connsiteY5" fmla="*/ 609350 h 1884045"/>
              <a:gd name="connsiteX6" fmla="*/ 573862 w 1766292"/>
              <a:gd name="connsiteY6" fmla="*/ 658757 h 1884045"/>
              <a:gd name="connsiteX7" fmla="*/ 881007 w 1766292"/>
              <a:gd name="connsiteY7" fmla="*/ 658757 h 1884045"/>
              <a:gd name="connsiteX8" fmla="*/ 930413 w 1766292"/>
              <a:gd name="connsiteY8" fmla="*/ 609350 h 1884045"/>
              <a:gd name="connsiteX9" fmla="*/ 930413 w 1766292"/>
              <a:gd name="connsiteY9" fmla="*/ 128457 h 1884045"/>
              <a:gd name="connsiteX10" fmla="*/ 881007 w 1766292"/>
              <a:gd name="connsiteY10" fmla="*/ 79050 h 1884045"/>
              <a:gd name="connsiteX11" fmla="*/ 831601 w 1766292"/>
              <a:gd name="connsiteY11" fmla="*/ 128457 h 1884045"/>
              <a:gd name="connsiteX12" fmla="*/ 831601 w 1766292"/>
              <a:gd name="connsiteY12" fmla="*/ 609350 h 1884045"/>
              <a:gd name="connsiteX13" fmla="*/ 881007 w 1766292"/>
              <a:gd name="connsiteY13" fmla="*/ 658757 h 1884045"/>
              <a:gd name="connsiteX14" fmla="*/ 1188152 w 1766292"/>
              <a:gd name="connsiteY14" fmla="*/ 658757 h 1884045"/>
              <a:gd name="connsiteX15" fmla="*/ 1237558 w 1766292"/>
              <a:gd name="connsiteY15" fmla="*/ 609350 h 1884045"/>
              <a:gd name="connsiteX16" fmla="*/ 1237558 w 1766292"/>
              <a:gd name="connsiteY16" fmla="*/ 128457 h 1884045"/>
              <a:gd name="connsiteX17" fmla="*/ 1188152 w 1766292"/>
              <a:gd name="connsiteY17" fmla="*/ 79050 h 1884045"/>
              <a:gd name="connsiteX18" fmla="*/ 1138745 w 1766292"/>
              <a:gd name="connsiteY18" fmla="*/ 128457 h 1884045"/>
              <a:gd name="connsiteX19" fmla="*/ 1138745 w 1766292"/>
              <a:gd name="connsiteY19" fmla="*/ 609350 h 1884045"/>
              <a:gd name="connsiteX20" fmla="*/ 1188152 w 1766292"/>
              <a:gd name="connsiteY20" fmla="*/ 658757 h 1884045"/>
              <a:gd name="connsiteX21" fmla="*/ 1191667 w 1766292"/>
              <a:gd name="connsiteY21" fmla="*/ 868598 h 1884045"/>
              <a:gd name="connsiteX22" fmla="*/ 1110523 w 1766292"/>
              <a:gd name="connsiteY22" fmla="*/ 824555 h 1884045"/>
              <a:gd name="connsiteX23" fmla="*/ 909256 w 1766292"/>
              <a:gd name="connsiteY23" fmla="*/ 783921 h 1884045"/>
              <a:gd name="connsiteX24" fmla="*/ 707988 w 1766292"/>
              <a:gd name="connsiteY24" fmla="*/ 824555 h 1884045"/>
              <a:gd name="connsiteX25" fmla="*/ 637937 w 1766292"/>
              <a:gd name="connsiteY25" fmla="*/ 862578 h 1884045"/>
              <a:gd name="connsiteX26" fmla="*/ 631028 w 1766292"/>
              <a:gd name="connsiteY26" fmla="*/ 856877 h 1884045"/>
              <a:gd name="connsiteX27" fmla="*/ 392186 w 1766292"/>
              <a:gd name="connsiteY27" fmla="*/ 783921 h 1884045"/>
              <a:gd name="connsiteX28" fmla="*/ 225907 w 1766292"/>
              <a:gd name="connsiteY28" fmla="*/ 817491 h 1884045"/>
              <a:gd name="connsiteX29" fmla="*/ 218251 w 1766292"/>
              <a:gd name="connsiteY29" fmla="*/ 821647 h 1884045"/>
              <a:gd name="connsiteX30" fmla="*/ 423663 w 1766292"/>
              <a:gd name="connsiteY30" fmla="*/ 0 h 1884045"/>
              <a:gd name="connsiteX31" fmla="*/ 1342628 w 1766292"/>
              <a:gd name="connsiteY31" fmla="*/ 0 h 1884045"/>
              <a:gd name="connsiteX32" fmla="*/ 1543762 w 1766292"/>
              <a:gd name="connsiteY32" fmla="*/ 804536 h 1884045"/>
              <a:gd name="connsiteX33" fmla="*/ 1501895 w 1766292"/>
              <a:gd name="connsiteY33" fmla="*/ 791539 h 1884045"/>
              <a:gd name="connsiteX34" fmla="*/ 1426327 w 1766292"/>
              <a:gd name="connsiteY34" fmla="*/ 783921 h 1884045"/>
              <a:gd name="connsiteX35" fmla="*/ 1216682 w 1766292"/>
              <a:gd name="connsiteY35" fmla="*/ 847959 h 1884045"/>
              <a:gd name="connsiteX36" fmla="*/ 1171695 w 1766292"/>
              <a:gd name="connsiteY36" fmla="*/ 1573744 h 1884045"/>
              <a:gd name="connsiteX37" fmla="*/ 1220760 w 1766292"/>
              <a:gd name="connsiteY37" fmla="*/ 1524679 h 1884045"/>
              <a:gd name="connsiteX38" fmla="*/ 1171695 w 1766292"/>
              <a:gd name="connsiteY38" fmla="*/ 1475614 h 1884045"/>
              <a:gd name="connsiteX39" fmla="*/ 1122630 w 1766292"/>
              <a:gd name="connsiteY39" fmla="*/ 1524679 h 1884045"/>
              <a:gd name="connsiteX40" fmla="*/ 1171695 w 1766292"/>
              <a:gd name="connsiteY40" fmla="*/ 1573744 h 1884045"/>
              <a:gd name="connsiteX41" fmla="*/ 669324 w 1766292"/>
              <a:gd name="connsiteY41" fmla="*/ 1641266 h 1884045"/>
              <a:gd name="connsiteX42" fmla="*/ 761550 w 1766292"/>
              <a:gd name="connsiteY42" fmla="*/ 1549040 h 1884045"/>
              <a:gd name="connsiteX43" fmla="*/ 669324 w 1766292"/>
              <a:gd name="connsiteY43" fmla="*/ 1456814 h 1884045"/>
              <a:gd name="connsiteX44" fmla="*/ 577098 w 1766292"/>
              <a:gd name="connsiteY44" fmla="*/ 1549040 h 1884045"/>
              <a:gd name="connsiteX45" fmla="*/ 669324 w 1766292"/>
              <a:gd name="connsiteY45" fmla="*/ 1641266 h 1884045"/>
              <a:gd name="connsiteX46" fmla="*/ 942434 w 1766292"/>
              <a:gd name="connsiteY46" fmla="*/ 1733492 h 1884045"/>
              <a:gd name="connsiteX47" fmla="*/ 1009957 w 1766292"/>
              <a:gd name="connsiteY47" fmla="*/ 1665969 h 1884045"/>
              <a:gd name="connsiteX48" fmla="*/ 942434 w 1766292"/>
              <a:gd name="connsiteY48" fmla="*/ 1598446 h 1884045"/>
              <a:gd name="connsiteX49" fmla="*/ 874911 w 1766292"/>
              <a:gd name="connsiteY49" fmla="*/ 1665969 h 1884045"/>
              <a:gd name="connsiteX50" fmla="*/ 942434 w 1766292"/>
              <a:gd name="connsiteY50" fmla="*/ 1733492 h 1884045"/>
              <a:gd name="connsiteX51" fmla="*/ 908261 w 1766292"/>
              <a:gd name="connsiteY51" fmla="*/ 1884045 h 1884045"/>
              <a:gd name="connsiteX52" fmla="*/ 556572 w 1766292"/>
              <a:gd name="connsiteY52" fmla="*/ 1738371 h 1884045"/>
              <a:gd name="connsiteX53" fmla="*/ 520373 w 1766292"/>
              <a:gd name="connsiteY53" fmla="*/ 1694496 h 1884045"/>
              <a:gd name="connsiteX54" fmla="*/ 493710 w 1766292"/>
              <a:gd name="connsiteY54" fmla="*/ 1702773 h 1884045"/>
              <a:gd name="connsiteX55" fmla="*/ 410899 w 1766292"/>
              <a:gd name="connsiteY55" fmla="*/ 1711121 h 1884045"/>
              <a:gd name="connsiteX56" fmla="*/ 0 w 1766292"/>
              <a:gd name="connsiteY56" fmla="*/ 1300221 h 1884045"/>
              <a:gd name="connsiteX57" fmla="*/ 410899 w 1766292"/>
              <a:gd name="connsiteY57" fmla="*/ 889321 h 1884045"/>
              <a:gd name="connsiteX58" fmla="*/ 640637 w 1766292"/>
              <a:gd name="connsiteY58" fmla="*/ 959496 h 1884045"/>
              <a:gd name="connsiteX59" fmla="*/ 647284 w 1766292"/>
              <a:gd name="connsiteY59" fmla="*/ 964980 h 1884045"/>
              <a:gd name="connsiteX60" fmla="*/ 714665 w 1766292"/>
              <a:gd name="connsiteY60" fmla="*/ 928406 h 1884045"/>
              <a:gd name="connsiteX61" fmla="*/ 908261 w 1766292"/>
              <a:gd name="connsiteY61" fmla="*/ 889321 h 1884045"/>
              <a:gd name="connsiteX62" fmla="*/ 1101856 w 1766292"/>
              <a:gd name="connsiteY62" fmla="*/ 928406 h 1884045"/>
              <a:gd name="connsiteX63" fmla="*/ 1179907 w 1766292"/>
              <a:gd name="connsiteY63" fmla="*/ 970771 h 1884045"/>
              <a:gd name="connsiteX64" fmla="*/ 1203969 w 1766292"/>
              <a:gd name="connsiteY64" fmla="*/ 950918 h 1884045"/>
              <a:gd name="connsiteX65" fmla="*/ 1405622 w 1766292"/>
              <a:gd name="connsiteY65" fmla="*/ 889321 h 1884045"/>
              <a:gd name="connsiteX66" fmla="*/ 1766292 w 1766292"/>
              <a:gd name="connsiteY66" fmla="*/ 1249991 h 1884045"/>
              <a:gd name="connsiteX67" fmla="*/ 1405622 w 1766292"/>
              <a:gd name="connsiteY67" fmla="*/ 1610661 h 1884045"/>
              <a:gd name="connsiteX68" fmla="*/ 1352930 w 1766292"/>
              <a:gd name="connsiteY68" fmla="*/ 1605348 h 1884045"/>
              <a:gd name="connsiteX69" fmla="*/ 1320681 w 1766292"/>
              <a:gd name="connsiteY69" fmla="*/ 1664763 h 1884045"/>
              <a:gd name="connsiteX70" fmla="*/ 908261 w 1766292"/>
              <a:gd name="connsiteY70" fmla="*/ 1884045 h 1884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766292" h="1884045">
                <a:moveTo>
                  <a:pt x="573862" y="658757"/>
                </a:moveTo>
                <a:cubicBezTo>
                  <a:pt x="601149" y="658757"/>
                  <a:pt x="623269" y="636637"/>
                  <a:pt x="623269" y="609350"/>
                </a:cubicBezTo>
                <a:lnTo>
                  <a:pt x="623269" y="128457"/>
                </a:lnTo>
                <a:cubicBezTo>
                  <a:pt x="623269" y="101170"/>
                  <a:pt x="601149" y="79050"/>
                  <a:pt x="573862" y="79050"/>
                </a:cubicBezTo>
                <a:cubicBezTo>
                  <a:pt x="546576" y="79050"/>
                  <a:pt x="524456" y="101170"/>
                  <a:pt x="524456" y="128457"/>
                </a:cubicBezTo>
                <a:lnTo>
                  <a:pt x="524456" y="609350"/>
                </a:lnTo>
                <a:cubicBezTo>
                  <a:pt x="524456" y="636637"/>
                  <a:pt x="546576" y="658757"/>
                  <a:pt x="573862" y="658757"/>
                </a:cubicBezTo>
                <a:close/>
                <a:moveTo>
                  <a:pt x="881007" y="658757"/>
                </a:moveTo>
                <a:cubicBezTo>
                  <a:pt x="908294" y="658757"/>
                  <a:pt x="930413" y="636637"/>
                  <a:pt x="930413" y="609350"/>
                </a:cubicBezTo>
                <a:lnTo>
                  <a:pt x="930413" y="128457"/>
                </a:lnTo>
                <a:cubicBezTo>
                  <a:pt x="930413" y="101170"/>
                  <a:pt x="908294" y="79050"/>
                  <a:pt x="881007" y="79050"/>
                </a:cubicBezTo>
                <a:cubicBezTo>
                  <a:pt x="853720" y="79050"/>
                  <a:pt x="831601" y="101170"/>
                  <a:pt x="831601" y="128457"/>
                </a:cubicBezTo>
                <a:lnTo>
                  <a:pt x="831601" y="609350"/>
                </a:lnTo>
                <a:cubicBezTo>
                  <a:pt x="831601" y="636637"/>
                  <a:pt x="853720" y="658757"/>
                  <a:pt x="881007" y="658757"/>
                </a:cubicBezTo>
                <a:close/>
                <a:moveTo>
                  <a:pt x="1188152" y="658757"/>
                </a:moveTo>
                <a:cubicBezTo>
                  <a:pt x="1215438" y="658757"/>
                  <a:pt x="1237558" y="636637"/>
                  <a:pt x="1237558" y="609350"/>
                </a:cubicBezTo>
                <a:lnTo>
                  <a:pt x="1237558" y="128457"/>
                </a:lnTo>
                <a:cubicBezTo>
                  <a:pt x="1237558" y="101170"/>
                  <a:pt x="1215438" y="79050"/>
                  <a:pt x="1188152" y="79050"/>
                </a:cubicBezTo>
                <a:cubicBezTo>
                  <a:pt x="1160865" y="79050"/>
                  <a:pt x="1138745" y="101170"/>
                  <a:pt x="1138745" y="128457"/>
                </a:cubicBezTo>
                <a:lnTo>
                  <a:pt x="1138745" y="609350"/>
                </a:lnTo>
                <a:cubicBezTo>
                  <a:pt x="1138745" y="636637"/>
                  <a:pt x="1160865" y="658757"/>
                  <a:pt x="1188152" y="658757"/>
                </a:cubicBezTo>
                <a:close/>
                <a:moveTo>
                  <a:pt x="1191667" y="868598"/>
                </a:moveTo>
                <a:lnTo>
                  <a:pt x="1110523" y="824555"/>
                </a:lnTo>
                <a:cubicBezTo>
                  <a:pt x="1048662" y="798390"/>
                  <a:pt x="980648" y="783921"/>
                  <a:pt x="909256" y="783921"/>
                </a:cubicBezTo>
                <a:cubicBezTo>
                  <a:pt x="837863" y="783921"/>
                  <a:pt x="769850" y="798390"/>
                  <a:pt x="707988" y="824555"/>
                </a:cubicBezTo>
                <a:lnTo>
                  <a:pt x="637937" y="862578"/>
                </a:lnTo>
                <a:lnTo>
                  <a:pt x="631028" y="856877"/>
                </a:lnTo>
                <a:cubicBezTo>
                  <a:pt x="562849" y="810816"/>
                  <a:pt x="480658" y="783921"/>
                  <a:pt x="392186" y="783921"/>
                </a:cubicBezTo>
                <a:cubicBezTo>
                  <a:pt x="333204" y="783921"/>
                  <a:pt x="277014" y="795875"/>
                  <a:pt x="225907" y="817491"/>
                </a:cubicBezTo>
                <a:lnTo>
                  <a:pt x="218251" y="821647"/>
                </a:lnTo>
                <a:lnTo>
                  <a:pt x="423663" y="0"/>
                </a:lnTo>
                <a:lnTo>
                  <a:pt x="1342628" y="0"/>
                </a:lnTo>
                <a:lnTo>
                  <a:pt x="1543762" y="804536"/>
                </a:lnTo>
                <a:lnTo>
                  <a:pt x="1501895" y="791539"/>
                </a:lnTo>
                <a:cubicBezTo>
                  <a:pt x="1477485" y="786544"/>
                  <a:pt x="1452212" y="783921"/>
                  <a:pt x="1426327" y="783921"/>
                </a:cubicBezTo>
                <a:cubicBezTo>
                  <a:pt x="1348670" y="783921"/>
                  <a:pt x="1276527" y="807528"/>
                  <a:pt x="1216682" y="847959"/>
                </a:cubicBezTo>
                <a:close/>
                <a:moveTo>
                  <a:pt x="1171695" y="1573744"/>
                </a:moveTo>
                <a:cubicBezTo>
                  <a:pt x="1198793" y="1573744"/>
                  <a:pt x="1220760" y="1551777"/>
                  <a:pt x="1220760" y="1524679"/>
                </a:cubicBezTo>
                <a:cubicBezTo>
                  <a:pt x="1220760" y="1497581"/>
                  <a:pt x="1198793" y="1475614"/>
                  <a:pt x="1171695" y="1475614"/>
                </a:cubicBezTo>
                <a:cubicBezTo>
                  <a:pt x="1144597" y="1475614"/>
                  <a:pt x="1122630" y="1497581"/>
                  <a:pt x="1122630" y="1524679"/>
                </a:cubicBezTo>
                <a:cubicBezTo>
                  <a:pt x="1122630" y="1551777"/>
                  <a:pt x="1144597" y="1573744"/>
                  <a:pt x="1171695" y="1573744"/>
                </a:cubicBezTo>
                <a:close/>
                <a:moveTo>
                  <a:pt x="669324" y="1641266"/>
                </a:moveTo>
                <a:cubicBezTo>
                  <a:pt x="720259" y="1641266"/>
                  <a:pt x="761550" y="1599975"/>
                  <a:pt x="761550" y="1549040"/>
                </a:cubicBezTo>
                <a:cubicBezTo>
                  <a:pt x="761550" y="1498106"/>
                  <a:pt x="720259" y="1456814"/>
                  <a:pt x="669324" y="1456814"/>
                </a:cubicBezTo>
                <a:cubicBezTo>
                  <a:pt x="618390" y="1456814"/>
                  <a:pt x="577098" y="1498106"/>
                  <a:pt x="577098" y="1549040"/>
                </a:cubicBezTo>
                <a:cubicBezTo>
                  <a:pt x="577098" y="1599975"/>
                  <a:pt x="618390" y="1641266"/>
                  <a:pt x="669324" y="1641266"/>
                </a:cubicBezTo>
                <a:close/>
                <a:moveTo>
                  <a:pt x="942434" y="1733492"/>
                </a:moveTo>
                <a:cubicBezTo>
                  <a:pt x="979727" y="1733492"/>
                  <a:pt x="1009957" y="1703262"/>
                  <a:pt x="1009957" y="1665969"/>
                </a:cubicBezTo>
                <a:cubicBezTo>
                  <a:pt x="1009957" y="1628677"/>
                  <a:pt x="979727" y="1598446"/>
                  <a:pt x="942434" y="1598446"/>
                </a:cubicBezTo>
                <a:cubicBezTo>
                  <a:pt x="905142" y="1598446"/>
                  <a:pt x="874911" y="1628677"/>
                  <a:pt x="874911" y="1665969"/>
                </a:cubicBezTo>
                <a:cubicBezTo>
                  <a:pt x="874911" y="1703262"/>
                  <a:pt x="905142" y="1733492"/>
                  <a:pt x="942434" y="1733492"/>
                </a:cubicBezTo>
                <a:close/>
                <a:moveTo>
                  <a:pt x="908261" y="1884045"/>
                </a:moveTo>
                <a:cubicBezTo>
                  <a:pt x="770918" y="1884045"/>
                  <a:pt x="646577" y="1828376"/>
                  <a:pt x="556572" y="1738371"/>
                </a:cubicBezTo>
                <a:lnTo>
                  <a:pt x="520373" y="1694496"/>
                </a:lnTo>
                <a:lnTo>
                  <a:pt x="493710" y="1702773"/>
                </a:lnTo>
                <a:cubicBezTo>
                  <a:pt x="466961" y="1708247"/>
                  <a:pt x="439266" y="1711121"/>
                  <a:pt x="410899" y="1711121"/>
                </a:cubicBezTo>
                <a:cubicBezTo>
                  <a:pt x="183966" y="1711121"/>
                  <a:pt x="0" y="1527155"/>
                  <a:pt x="0" y="1300221"/>
                </a:cubicBezTo>
                <a:cubicBezTo>
                  <a:pt x="0" y="1073287"/>
                  <a:pt x="183966" y="889321"/>
                  <a:pt x="410899" y="889321"/>
                </a:cubicBezTo>
                <a:cubicBezTo>
                  <a:pt x="496000" y="889321"/>
                  <a:pt x="575058" y="915192"/>
                  <a:pt x="640637" y="959496"/>
                </a:cubicBezTo>
                <a:lnTo>
                  <a:pt x="647284" y="964980"/>
                </a:lnTo>
                <a:lnTo>
                  <a:pt x="714665" y="928406"/>
                </a:lnTo>
                <a:cubicBezTo>
                  <a:pt x="774168" y="903238"/>
                  <a:pt x="839589" y="889321"/>
                  <a:pt x="908261" y="889321"/>
                </a:cubicBezTo>
                <a:cubicBezTo>
                  <a:pt x="976932" y="889321"/>
                  <a:pt x="1042353" y="903238"/>
                  <a:pt x="1101856" y="928406"/>
                </a:cubicBezTo>
                <a:lnTo>
                  <a:pt x="1179907" y="970771"/>
                </a:lnTo>
                <a:lnTo>
                  <a:pt x="1203969" y="950918"/>
                </a:lnTo>
                <a:cubicBezTo>
                  <a:pt x="1261532" y="912029"/>
                  <a:pt x="1330925" y="889321"/>
                  <a:pt x="1405622" y="889321"/>
                </a:cubicBezTo>
                <a:cubicBezTo>
                  <a:pt x="1604815" y="889321"/>
                  <a:pt x="1766292" y="1050799"/>
                  <a:pt x="1766292" y="1249991"/>
                </a:cubicBezTo>
                <a:cubicBezTo>
                  <a:pt x="1766292" y="1449183"/>
                  <a:pt x="1604815" y="1610661"/>
                  <a:pt x="1405622" y="1610661"/>
                </a:cubicBezTo>
                <a:lnTo>
                  <a:pt x="1352930" y="1605348"/>
                </a:lnTo>
                <a:lnTo>
                  <a:pt x="1320681" y="1664763"/>
                </a:lnTo>
                <a:cubicBezTo>
                  <a:pt x="1231301" y="1797062"/>
                  <a:pt x="1079939" y="1884045"/>
                  <a:pt x="908261" y="188404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Triangle 17">
            <a:extLst>
              <a:ext uri="{FF2B5EF4-FFF2-40B4-BE49-F238E27FC236}">
                <a16:creationId xmlns:a16="http://schemas.microsoft.com/office/drawing/2014/main" id="{70F936D1-F78E-45DE-AA53-3F8A2CD134E3}"/>
              </a:ext>
            </a:extLst>
          </p:cNvPr>
          <p:cNvSpPr/>
          <p:nvPr/>
        </p:nvSpPr>
        <p:spPr>
          <a:xfrm>
            <a:off x="9193654" y="4819072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9D2C6AB-D797-42C1-A855-41F96CC1F105}"/>
              </a:ext>
            </a:extLst>
          </p:cNvPr>
          <p:cNvGrpSpPr/>
          <p:nvPr/>
        </p:nvGrpSpPr>
        <p:grpSpPr>
          <a:xfrm>
            <a:off x="282105" y="2989118"/>
            <a:ext cx="522431" cy="879763"/>
            <a:chOff x="3501573" y="3178068"/>
            <a:chExt cx="1340594" cy="2737840"/>
          </a:xfrm>
        </p:grpSpPr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A236319-9AB1-4FAD-B43A-FEAA92919F2A}"/>
                </a:ext>
              </a:extLst>
            </p:cNvPr>
            <p:cNvSpPr/>
            <p:nvPr/>
          </p:nvSpPr>
          <p:spPr>
            <a:xfrm>
              <a:off x="3504728" y="3612346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239898E-C855-47AD-BF3B-D5FDFB9E42C9}"/>
                </a:ext>
              </a:extLst>
            </p:cNvPr>
            <p:cNvSpPr/>
            <p:nvPr/>
          </p:nvSpPr>
          <p:spPr>
            <a:xfrm>
              <a:off x="3501573" y="3832632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8574" y="65246"/>
                    <a:pt x="15716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9BDE302-9619-4BFC-A56A-08846F402B91}"/>
                </a:ext>
              </a:extLst>
            </p:cNvPr>
            <p:cNvSpPr/>
            <p:nvPr/>
          </p:nvSpPr>
          <p:spPr>
            <a:xfrm>
              <a:off x="4776089" y="3829487"/>
              <a:ext cx="62939" cy="220286"/>
            </a:xfrm>
            <a:custGeom>
              <a:avLst/>
              <a:gdLst>
                <a:gd name="connsiteX0" fmla="*/ 12859 w 19050"/>
                <a:gd name="connsiteY0" fmla="*/ 68104 h 66675"/>
                <a:gd name="connsiteX1" fmla="*/ 12859 w 19050"/>
                <a:gd name="connsiteY1" fmla="*/ 68104 h 66675"/>
                <a:gd name="connsiteX2" fmla="*/ 7144 w 19050"/>
                <a:gd name="connsiteY2" fmla="*/ 62389 h 66675"/>
                <a:gd name="connsiteX3" fmla="*/ 7144 w 19050"/>
                <a:gd name="connsiteY3" fmla="*/ 12859 h 66675"/>
                <a:gd name="connsiteX4" fmla="*/ 12859 w 19050"/>
                <a:gd name="connsiteY4" fmla="*/ 7144 h 66675"/>
                <a:gd name="connsiteX5" fmla="*/ 12859 w 19050"/>
                <a:gd name="connsiteY5" fmla="*/ 7144 h 66675"/>
                <a:gd name="connsiteX6" fmla="*/ 18574 w 19050"/>
                <a:gd name="connsiteY6" fmla="*/ 12859 h 66675"/>
                <a:gd name="connsiteX7" fmla="*/ 18574 w 19050"/>
                <a:gd name="connsiteY7" fmla="*/ 62389 h 66675"/>
                <a:gd name="connsiteX8" fmla="*/ 12859 w 19050"/>
                <a:gd name="connsiteY8" fmla="*/ 6810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050" h="66675">
                  <a:moveTo>
                    <a:pt x="12859" y="68104"/>
                  </a:moveTo>
                  <a:lnTo>
                    <a:pt x="12859" y="68104"/>
                  </a:lnTo>
                  <a:cubicBezTo>
                    <a:pt x="10001" y="68104"/>
                    <a:pt x="7144" y="65246"/>
                    <a:pt x="7144" y="62389"/>
                  </a:cubicBezTo>
                  <a:lnTo>
                    <a:pt x="7144" y="12859"/>
                  </a:lnTo>
                  <a:cubicBezTo>
                    <a:pt x="7144" y="10001"/>
                    <a:pt x="10001" y="7144"/>
                    <a:pt x="12859" y="7144"/>
                  </a:cubicBezTo>
                  <a:lnTo>
                    <a:pt x="12859" y="7144"/>
                  </a:lnTo>
                  <a:cubicBezTo>
                    <a:pt x="15716" y="7144"/>
                    <a:pt x="18574" y="10001"/>
                    <a:pt x="18574" y="12859"/>
                  </a:cubicBezTo>
                  <a:lnTo>
                    <a:pt x="18574" y="62389"/>
                  </a:lnTo>
                  <a:cubicBezTo>
                    <a:pt x="19526" y="65246"/>
                    <a:pt x="16669" y="68104"/>
                    <a:pt x="12859" y="6810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1F468CF-A1B6-4074-9809-5CAA2477807F}"/>
                </a:ext>
              </a:extLst>
            </p:cNvPr>
            <p:cNvSpPr/>
            <p:nvPr/>
          </p:nvSpPr>
          <p:spPr>
            <a:xfrm>
              <a:off x="3520451" y="3178068"/>
              <a:ext cx="1321716" cy="2737840"/>
            </a:xfrm>
            <a:custGeom>
              <a:avLst/>
              <a:gdLst>
                <a:gd name="connsiteX0" fmla="*/ 350044 w 400050"/>
                <a:gd name="connsiteY0" fmla="*/ 7144 h 828675"/>
                <a:gd name="connsiteX1" fmla="*/ 53816 w 400050"/>
                <a:gd name="connsiteY1" fmla="*/ 7144 h 828675"/>
                <a:gd name="connsiteX2" fmla="*/ 7144 w 400050"/>
                <a:gd name="connsiteY2" fmla="*/ 53816 h 828675"/>
                <a:gd name="connsiteX3" fmla="*/ 7144 w 400050"/>
                <a:gd name="connsiteY3" fmla="*/ 781526 h 828675"/>
                <a:gd name="connsiteX4" fmla="*/ 53816 w 400050"/>
                <a:gd name="connsiteY4" fmla="*/ 828199 h 828675"/>
                <a:gd name="connsiteX5" fmla="*/ 350044 w 400050"/>
                <a:gd name="connsiteY5" fmla="*/ 828199 h 828675"/>
                <a:gd name="connsiteX6" fmla="*/ 396716 w 400050"/>
                <a:gd name="connsiteY6" fmla="*/ 781526 h 828675"/>
                <a:gd name="connsiteX7" fmla="*/ 396716 w 400050"/>
                <a:gd name="connsiteY7" fmla="*/ 53816 h 828675"/>
                <a:gd name="connsiteX8" fmla="*/ 350044 w 400050"/>
                <a:gd name="connsiteY8" fmla="*/ 7144 h 828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0050" h="828675">
                  <a:moveTo>
                    <a:pt x="350044" y="7144"/>
                  </a:moveTo>
                  <a:lnTo>
                    <a:pt x="53816" y="7144"/>
                  </a:lnTo>
                  <a:cubicBezTo>
                    <a:pt x="28099" y="7144"/>
                    <a:pt x="7144" y="28099"/>
                    <a:pt x="7144" y="53816"/>
                  </a:cubicBezTo>
                  <a:lnTo>
                    <a:pt x="7144" y="781526"/>
                  </a:lnTo>
                  <a:cubicBezTo>
                    <a:pt x="7144" y="807244"/>
                    <a:pt x="28099" y="828199"/>
                    <a:pt x="53816" y="828199"/>
                  </a:cubicBezTo>
                  <a:lnTo>
                    <a:pt x="350044" y="828199"/>
                  </a:lnTo>
                  <a:cubicBezTo>
                    <a:pt x="375761" y="828199"/>
                    <a:pt x="396716" y="807244"/>
                    <a:pt x="396716" y="781526"/>
                  </a:cubicBezTo>
                  <a:lnTo>
                    <a:pt x="396716" y="53816"/>
                  </a:lnTo>
                  <a:cubicBezTo>
                    <a:pt x="396716" y="28099"/>
                    <a:pt x="375761" y="7144"/>
                    <a:pt x="350044" y="7144"/>
                  </a:cubicBezTo>
                  <a:close/>
                </a:path>
              </a:pathLst>
            </a:custGeom>
            <a:solidFill>
              <a:srgbClr val="80808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D59ECB30-4A4D-410D-AB23-41A86EB63227}"/>
                </a:ext>
              </a:extLst>
            </p:cNvPr>
            <p:cNvSpPr/>
            <p:nvPr/>
          </p:nvSpPr>
          <p:spPr>
            <a:xfrm>
              <a:off x="3529897" y="3190651"/>
              <a:ext cx="1290246" cy="2706371"/>
            </a:xfrm>
            <a:custGeom>
              <a:avLst/>
              <a:gdLst>
                <a:gd name="connsiteX0" fmla="*/ 345281 w 390525"/>
                <a:gd name="connsiteY0" fmla="*/ 7144 h 819150"/>
                <a:gd name="connsiteX1" fmla="*/ 52864 w 390525"/>
                <a:gd name="connsiteY1" fmla="*/ 7144 h 819150"/>
                <a:gd name="connsiteX2" fmla="*/ 7144 w 390525"/>
                <a:gd name="connsiteY2" fmla="*/ 52864 h 819150"/>
                <a:gd name="connsiteX3" fmla="*/ 7144 w 390525"/>
                <a:gd name="connsiteY3" fmla="*/ 772954 h 819150"/>
                <a:gd name="connsiteX4" fmla="*/ 52864 w 390525"/>
                <a:gd name="connsiteY4" fmla="*/ 818674 h 819150"/>
                <a:gd name="connsiteX5" fmla="*/ 345281 w 390525"/>
                <a:gd name="connsiteY5" fmla="*/ 818674 h 819150"/>
                <a:gd name="connsiteX6" fmla="*/ 391001 w 390525"/>
                <a:gd name="connsiteY6" fmla="*/ 772954 h 819150"/>
                <a:gd name="connsiteX7" fmla="*/ 391001 w 390525"/>
                <a:gd name="connsiteY7" fmla="*/ 52864 h 819150"/>
                <a:gd name="connsiteX8" fmla="*/ 345281 w 390525"/>
                <a:gd name="connsiteY8" fmla="*/ 7144 h 819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0525" h="819150">
                  <a:moveTo>
                    <a:pt x="345281" y="7144"/>
                  </a:moveTo>
                  <a:lnTo>
                    <a:pt x="52864" y="7144"/>
                  </a:lnTo>
                  <a:cubicBezTo>
                    <a:pt x="27146" y="7144"/>
                    <a:pt x="7144" y="27146"/>
                    <a:pt x="7144" y="52864"/>
                  </a:cubicBezTo>
                  <a:lnTo>
                    <a:pt x="7144" y="772954"/>
                  </a:lnTo>
                  <a:cubicBezTo>
                    <a:pt x="7144" y="798671"/>
                    <a:pt x="27146" y="818674"/>
                    <a:pt x="52864" y="818674"/>
                  </a:cubicBezTo>
                  <a:lnTo>
                    <a:pt x="345281" y="818674"/>
                  </a:lnTo>
                  <a:cubicBezTo>
                    <a:pt x="370999" y="818674"/>
                    <a:pt x="391001" y="798671"/>
                    <a:pt x="391001" y="772954"/>
                  </a:cubicBezTo>
                  <a:lnTo>
                    <a:pt x="391001" y="52864"/>
                  </a:lnTo>
                  <a:cubicBezTo>
                    <a:pt x="391001" y="28099"/>
                    <a:pt x="370046" y="7144"/>
                    <a:pt x="345281" y="7144"/>
                  </a:cubicBezTo>
                  <a:close/>
                </a:path>
              </a:pathLst>
            </a:custGeom>
            <a:solidFill>
              <a:srgbClr val="1A1A1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517C45-7C84-401A-A7F3-84DEB7398264}"/>
                </a:ext>
              </a:extLst>
            </p:cNvPr>
            <p:cNvSpPr/>
            <p:nvPr/>
          </p:nvSpPr>
          <p:spPr>
            <a:xfrm>
              <a:off x="3627447" y="3596610"/>
              <a:ext cx="1101430" cy="1951104"/>
            </a:xfrm>
            <a:custGeom>
              <a:avLst/>
              <a:gdLst>
                <a:gd name="connsiteX0" fmla="*/ 7144 w 333375"/>
                <a:gd name="connsiteY0" fmla="*/ 7144 h 590550"/>
                <a:gd name="connsiteX1" fmla="*/ 331946 w 333375"/>
                <a:gd name="connsiteY1" fmla="*/ 7144 h 590550"/>
                <a:gd name="connsiteX2" fmla="*/ 331946 w 333375"/>
                <a:gd name="connsiteY2" fmla="*/ 586264 h 590550"/>
                <a:gd name="connsiteX3" fmla="*/ 7144 w 333375"/>
                <a:gd name="connsiteY3" fmla="*/ 586264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590550">
                  <a:moveTo>
                    <a:pt x="7144" y="7144"/>
                  </a:moveTo>
                  <a:lnTo>
                    <a:pt x="331946" y="7144"/>
                  </a:lnTo>
                  <a:lnTo>
                    <a:pt x="331946" y="586264"/>
                  </a:lnTo>
                  <a:lnTo>
                    <a:pt x="7144" y="58626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57F5C24-F0EF-445A-B80D-B7BE0AA2D2DC}"/>
                </a:ext>
              </a:extLst>
            </p:cNvPr>
            <p:cNvGrpSpPr/>
            <p:nvPr/>
          </p:nvGrpSpPr>
          <p:grpSpPr>
            <a:xfrm>
              <a:off x="4092761" y="5635852"/>
              <a:ext cx="164520" cy="173080"/>
              <a:chOff x="6772303" y="6038214"/>
              <a:chExt cx="140650" cy="147968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8519B8B-AA93-46E2-826E-07014718F2B8}"/>
                  </a:ext>
                </a:extLst>
              </p:cNvPr>
              <p:cNvSpPr/>
              <p:nvPr/>
            </p:nvSpPr>
            <p:spPr>
              <a:xfrm>
                <a:off x="6772303" y="6038214"/>
                <a:ext cx="140650" cy="147968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B28E16D2-10D9-4752-8B22-BD84A7462BDB}"/>
                  </a:ext>
                </a:extLst>
              </p:cNvPr>
              <p:cNvSpPr/>
              <p:nvPr/>
            </p:nvSpPr>
            <p:spPr>
              <a:xfrm>
                <a:off x="6807465" y="6071635"/>
                <a:ext cx="70326" cy="81180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FAE5D0-60A8-41D1-AA03-267F32DA4063}"/>
                </a:ext>
              </a:extLst>
            </p:cNvPr>
            <p:cNvSpPr/>
            <p:nvPr/>
          </p:nvSpPr>
          <p:spPr>
            <a:xfrm>
              <a:off x="3821102" y="3628406"/>
              <a:ext cx="906450" cy="1887518"/>
            </a:xfrm>
            <a:custGeom>
              <a:avLst/>
              <a:gdLst>
                <a:gd name="connsiteX0" fmla="*/ 614149 w 1119116"/>
                <a:gd name="connsiteY0" fmla="*/ 0 h 2330356"/>
                <a:gd name="connsiteX1" fmla="*/ 1115704 w 1119116"/>
                <a:gd name="connsiteY1" fmla="*/ 6824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  <a:gd name="connsiteX0" fmla="*/ 614149 w 1119116"/>
                <a:gd name="connsiteY0" fmla="*/ 0 h 2330356"/>
                <a:gd name="connsiteX1" fmla="*/ 1115704 w 1119116"/>
                <a:gd name="connsiteY1" fmla="*/ 3412 h 2330356"/>
                <a:gd name="connsiteX2" fmla="*/ 1119116 w 1119116"/>
                <a:gd name="connsiteY2" fmla="*/ 2330356 h 2330356"/>
                <a:gd name="connsiteX3" fmla="*/ 0 w 1119116"/>
                <a:gd name="connsiteY3" fmla="*/ 2330356 h 2330356"/>
                <a:gd name="connsiteX4" fmla="*/ 614149 w 1119116"/>
                <a:gd name="connsiteY4" fmla="*/ 0 h 2330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19116" h="2330356">
                  <a:moveTo>
                    <a:pt x="614149" y="0"/>
                  </a:moveTo>
                  <a:lnTo>
                    <a:pt x="1115704" y="3412"/>
                  </a:lnTo>
                  <a:cubicBezTo>
                    <a:pt x="1116841" y="777923"/>
                    <a:pt x="1117979" y="1555845"/>
                    <a:pt x="1119116" y="2330356"/>
                  </a:cubicBezTo>
                  <a:lnTo>
                    <a:pt x="0" y="2330356"/>
                  </a:lnTo>
                  <a:lnTo>
                    <a:pt x="614149" y="0"/>
                  </a:lnTo>
                  <a:close/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1821294B-CDFF-4878-974B-EE21DFF6EEA7}"/>
                </a:ext>
              </a:extLst>
            </p:cNvPr>
            <p:cNvSpPr/>
            <p:nvPr/>
          </p:nvSpPr>
          <p:spPr>
            <a:xfrm>
              <a:off x="4058661" y="3449093"/>
              <a:ext cx="254255" cy="58393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947A2B0-49D2-4174-B72F-6E4AA900F8AC}"/>
                </a:ext>
              </a:extLst>
            </p:cNvPr>
            <p:cNvSpPr/>
            <p:nvPr/>
          </p:nvSpPr>
          <p:spPr>
            <a:xfrm>
              <a:off x="3922825" y="3449093"/>
              <a:ext cx="58393" cy="58393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41350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2" grpId="0" animBg="1"/>
      <p:bldP spid="43" grpId="0" animBg="1"/>
      <p:bldP spid="4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30B687EA-1006-4096-9490-7326ECDD604E}"/>
              </a:ext>
            </a:extLst>
          </p:cNvPr>
          <p:cNvSpPr txBox="1"/>
          <p:nvPr/>
        </p:nvSpPr>
        <p:spPr>
          <a:xfrm>
            <a:off x="465253" y="11825"/>
            <a:ext cx="7068061" cy="1255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th-TH" altLang="ko-KR" sz="5400" b="1" dirty="0">
                <a:cs typeface="Arial" pitchFamily="34" charset="0"/>
              </a:rPr>
              <a:t>หลักการทำงานของโค๊ด</a:t>
            </a:r>
            <a:endParaRPr lang="en-US" altLang="ko-KR" sz="5400" b="1" dirty="0">
              <a:cs typeface="Arial" pitchFamily="34" charset="0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F8ECE48-0199-458C-B305-30477B66AA15}"/>
              </a:ext>
            </a:extLst>
          </p:cNvPr>
          <p:cNvGrpSpPr/>
          <p:nvPr/>
        </p:nvGrpSpPr>
        <p:grpSpPr>
          <a:xfrm flipH="1" flipV="1">
            <a:off x="441355" y="898677"/>
            <a:ext cx="6107518" cy="228019"/>
            <a:chOff x="5069840" y="3310420"/>
            <a:chExt cx="5950440" cy="230341"/>
          </a:xfrm>
          <a:solidFill>
            <a:schemeClr val="accent3"/>
          </a:solidFill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CD92E28-9321-433D-8D58-98E503131BF1}"/>
                </a:ext>
              </a:extLst>
            </p:cNvPr>
            <p:cNvSpPr/>
            <p:nvPr/>
          </p:nvSpPr>
          <p:spPr>
            <a:xfrm>
              <a:off x="5069840" y="3378201"/>
              <a:ext cx="4480560" cy="9465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D633888-2258-4DD5-8392-AD45D6E23063}"/>
                </a:ext>
              </a:extLst>
            </p:cNvPr>
            <p:cNvSpPr/>
            <p:nvPr/>
          </p:nvSpPr>
          <p:spPr>
            <a:xfrm>
              <a:off x="8459960" y="3310420"/>
              <a:ext cx="2560320" cy="23034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E8543A9C-6047-467F-9C2C-DA8CAC047400}"/>
              </a:ext>
            </a:extLst>
          </p:cNvPr>
          <p:cNvSpPr/>
          <p:nvPr/>
        </p:nvSpPr>
        <p:spPr>
          <a:xfrm>
            <a:off x="2136691" y="1784562"/>
            <a:ext cx="10084328" cy="38621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95F83BA-B2E3-472D-8261-E1B26F9E0C73}"/>
              </a:ext>
            </a:extLst>
          </p:cNvPr>
          <p:cNvGrpSpPr/>
          <p:nvPr/>
        </p:nvGrpSpPr>
        <p:grpSpPr>
          <a:xfrm>
            <a:off x="386862" y="3748135"/>
            <a:ext cx="2139055" cy="2725725"/>
            <a:chOff x="457481" y="3133210"/>
            <a:chExt cx="2534244" cy="3366424"/>
          </a:xfrm>
          <a:solidFill>
            <a:schemeClr val="accent3"/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763943F-D759-4D24-96E6-8312F305E1FF}"/>
                </a:ext>
              </a:extLst>
            </p:cNvPr>
            <p:cNvSpPr/>
            <p:nvPr/>
          </p:nvSpPr>
          <p:spPr>
            <a:xfrm>
              <a:off x="827009" y="3133210"/>
              <a:ext cx="1588341" cy="2003413"/>
            </a:xfrm>
            <a:custGeom>
              <a:avLst/>
              <a:gdLst>
                <a:gd name="connsiteX0" fmla="*/ 687060 w 1588341"/>
                <a:gd name="connsiteY0" fmla="*/ 478632 h 2003413"/>
                <a:gd name="connsiteX1" fmla="*/ 675992 w 1588341"/>
                <a:gd name="connsiteY1" fmla="*/ 459815 h 2003413"/>
                <a:gd name="connsiteX2" fmla="*/ 513837 w 1588341"/>
                <a:gd name="connsiteY2" fmla="*/ 217967 h 2003413"/>
                <a:gd name="connsiteX3" fmla="*/ 350022 w 1588341"/>
                <a:gd name="connsiteY3" fmla="*/ 107281 h 2003413"/>
                <a:gd name="connsiteX4" fmla="*/ 181226 w 1588341"/>
                <a:gd name="connsiteY4" fmla="*/ 156536 h 2003413"/>
                <a:gd name="connsiteX5" fmla="*/ 138612 w 1588341"/>
                <a:gd name="connsiteY5" fmla="*/ 298214 h 2003413"/>
                <a:gd name="connsiteX6" fmla="*/ 146914 w 1588341"/>
                <a:gd name="connsiteY6" fmla="*/ 473651 h 2003413"/>
                <a:gd name="connsiteX7" fmla="*/ 169051 w 1588341"/>
                <a:gd name="connsiteY7" fmla="*/ 600386 h 2003413"/>
                <a:gd name="connsiteX8" fmla="*/ 221627 w 1588341"/>
                <a:gd name="connsiteY8" fmla="*/ 781911 h 2003413"/>
                <a:gd name="connsiteX9" fmla="*/ 285824 w 1588341"/>
                <a:gd name="connsiteY9" fmla="*/ 945172 h 2003413"/>
                <a:gd name="connsiteX10" fmla="*/ 384888 w 1588341"/>
                <a:gd name="connsiteY10" fmla="*/ 1122270 h 2003413"/>
                <a:gd name="connsiteX11" fmla="*/ 564753 w 1588341"/>
                <a:gd name="connsiteY11" fmla="*/ 1288298 h 2003413"/>
                <a:gd name="connsiteX12" fmla="*/ 741296 w 1588341"/>
                <a:gd name="connsiteY12" fmla="*/ 1304348 h 2003413"/>
                <a:gd name="connsiteX13" fmla="*/ 927249 w 1588341"/>
                <a:gd name="connsiteY13" fmla="*/ 1231295 h 2003413"/>
                <a:gd name="connsiteX14" fmla="*/ 1272035 w 1588341"/>
                <a:gd name="connsiteY14" fmla="*/ 1158243 h 2003413"/>
                <a:gd name="connsiteX15" fmla="*/ 1485105 w 1588341"/>
                <a:gd name="connsiteY15" fmla="*/ 1217460 h 2003413"/>
                <a:gd name="connsiteX16" fmla="*/ 1589703 w 1588341"/>
                <a:gd name="connsiteY16" fmla="*/ 1410053 h 2003413"/>
                <a:gd name="connsiteX17" fmla="*/ 1515544 w 1588341"/>
                <a:gd name="connsiteY17" fmla="*/ 1687874 h 2003413"/>
                <a:gd name="connsiteX18" fmla="*/ 1291958 w 1588341"/>
                <a:gd name="connsiteY18" fmla="*/ 1953520 h 2003413"/>
                <a:gd name="connsiteX19" fmla="*/ 1182379 w 1588341"/>
                <a:gd name="connsiteY19" fmla="*/ 2007203 h 2003413"/>
                <a:gd name="connsiteX20" fmla="*/ 1229421 w 1588341"/>
                <a:gd name="connsiteY20" fmla="*/ 1940238 h 2003413"/>
                <a:gd name="connsiteX21" fmla="*/ 1358923 w 1588341"/>
                <a:gd name="connsiteY21" fmla="*/ 1770335 h 2003413"/>
                <a:gd name="connsiteX22" fmla="*/ 1453006 w 1588341"/>
                <a:gd name="connsiteY22" fmla="*/ 1470930 h 2003413"/>
                <a:gd name="connsiteX23" fmla="*/ 1441938 w 1588341"/>
                <a:gd name="connsiteY23" fmla="*/ 1385149 h 2003413"/>
                <a:gd name="connsiteX24" fmla="*/ 1420907 w 1588341"/>
                <a:gd name="connsiteY24" fmla="*/ 1348069 h 2003413"/>
                <a:gd name="connsiteX25" fmla="*/ 1283104 w 1588341"/>
                <a:gd name="connsiteY25" fmla="*/ 1266715 h 2003413"/>
                <a:gd name="connsiteX26" fmla="*/ 1087190 w 1588341"/>
                <a:gd name="connsiteY26" fmla="*/ 1278890 h 2003413"/>
                <a:gd name="connsiteX27" fmla="*/ 860837 w 1588341"/>
                <a:gd name="connsiteY27" fmla="*/ 1353050 h 2003413"/>
                <a:gd name="connsiteX28" fmla="*/ 460155 w 1588341"/>
                <a:gd name="connsiteY28" fmla="*/ 1282211 h 2003413"/>
                <a:gd name="connsiteX29" fmla="*/ 279737 w 1588341"/>
                <a:gd name="connsiteY29" fmla="*/ 1072461 h 2003413"/>
                <a:gd name="connsiteX30" fmla="*/ 138059 w 1588341"/>
                <a:gd name="connsiteY30" fmla="*/ 782464 h 2003413"/>
                <a:gd name="connsiteX31" fmla="*/ 39548 w 1588341"/>
                <a:gd name="connsiteY31" fmla="*/ 491361 h 2003413"/>
                <a:gd name="connsiteX32" fmla="*/ 1362 w 1588341"/>
                <a:gd name="connsiteY32" fmla="*/ 311496 h 2003413"/>
                <a:gd name="connsiteX33" fmla="*/ 5236 w 1588341"/>
                <a:gd name="connsiteY33" fmla="*/ 153769 h 2003413"/>
                <a:gd name="connsiteX34" fmla="*/ 102639 w 1588341"/>
                <a:gd name="connsiteY34" fmla="*/ 23713 h 2003413"/>
                <a:gd name="connsiteX35" fmla="*/ 286378 w 1588341"/>
                <a:gd name="connsiteY35" fmla="*/ 15965 h 2003413"/>
                <a:gd name="connsiteX36" fmla="*/ 622309 w 1588341"/>
                <a:gd name="connsiteY36" fmla="*/ 305409 h 2003413"/>
                <a:gd name="connsiteX37" fmla="*/ 686507 w 1588341"/>
                <a:gd name="connsiteY37" fmla="*/ 453174 h 2003413"/>
                <a:gd name="connsiteX38" fmla="*/ 689274 w 1588341"/>
                <a:gd name="connsiteY38" fmla="*/ 478078 h 2003413"/>
                <a:gd name="connsiteX39" fmla="*/ 687060 w 1588341"/>
                <a:gd name="connsiteY39" fmla="*/ 478632 h 2003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588341" h="2003413">
                  <a:moveTo>
                    <a:pt x="687060" y="478632"/>
                  </a:moveTo>
                  <a:cubicBezTo>
                    <a:pt x="683186" y="472544"/>
                    <a:pt x="679312" y="466456"/>
                    <a:pt x="675992" y="459815"/>
                  </a:cubicBezTo>
                  <a:cubicBezTo>
                    <a:pt x="631718" y="372373"/>
                    <a:pt x="579142" y="290466"/>
                    <a:pt x="513837" y="217967"/>
                  </a:cubicBezTo>
                  <a:cubicBezTo>
                    <a:pt x="468456" y="167605"/>
                    <a:pt x="416434" y="126651"/>
                    <a:pt x="350022" y="107281"/>
                  </a:cubicBezTo>
                  <a:cubicBezTo>
                    <a:pt x="284164" y="88464"/>
                    <a:pt x="226054" y="105067"/>
                    <a:pt x="181226" y="156536"/>
                  </a:cubicBezTo>
                  <a:cubicBezTo>
                    <a:pt x="146360" y="196383"/>
                    <a:pt x="136952" y="246745"/>
                    <a:pt x="138612" y="298214"/>
                  </a:cubicBezTo>
                  <a:cubicBezTo>
                    <a:pt x="140273" y="356877"/>
                    <a:pt x="141379" y="414987"/>
                    <a:pt x="146914" y="473651"/>
                  </a:cubicBezTo>
                  <a:cubicBezTo>
                    <a:pt x="150788" y="516265"/>
                    <a:pt x="159089" y="558879"/>
                    <a:pt x="169051" y="600386"/>
                  </a:cubicBezTo>
                  <a:cubicBezTo>
                    <a:pt x="184547" y="661263"/>
                    <a:pt x="201703" y="722141"/>
                    <a:pt x="221627" y="781911"/>
                  </a:cubicBezTo>
                  <a:cubicBezTo>
                    <a:pt x="240443" y="837254"/>
                    <a:pt x="264794" y="890936"/>
                    <a:pt x="285824" y="945172"/>
                  </a:cubicBezTo>
                  <a:cubicBezTo>
                    <a:pt x="310729" y="1008817"/>
                    <a:pt x="345041" y="1066927"/>
                    <a:pt x="384888" y="1122270"/>
                  </a:cubicBezTo>
                  <a:cubicBezTo>
                    <a:pt x="434143" y="1189235"/>
                    <a:pt x="491700" y="1247898"/>
                    <a:pt x="564753" y="1288298"/>
                  </a:cubicBezTo>
                  <a:cubicBezTo>
                    <a:pt x="621202" y="1319844"/>
                    <a:pt x="680973" y="1325378"/>
                    <a:pt x="741296" y="1304348"/>
                  </a:cubicBezTo>
                  <a:cubicBezTo>
                    <a:pt x="804387" y="1282211"/>
                    <a:pt x="865818" y="1256753"/>
                    <a:pt x="927249" y="1231295"/>
                  </a:cubicBezTo>
                  <a:cubicBezTo>
                    <a:pt x="1037934" y="1185361"/>
                    <a:pt x="1151387" y="1155476"/>
                    <a:pt x="1272035" y="1158243"/>
                  </a:cubicBezTo>
                  <a:cubicBezTo>
                    <a:pt x="1347855" y="1160456"/>
                    <a:pt x="1420907" y="1174292"/>
                    <a:pt x="1485105" y="1217460"/>
                  </a:cubicBezTo>
                  <a:cubicBezTo>
                    <a:pt x="1553730" y="1263394"/>
                    <a:pt x="1585276" y="1329252"/>
                    <a:pt x="1589703" y="1410053"/>
                  </a:cubicBezTo>
                  <a:cubicBezTo>
                    <a:pt x="1595238" y="1510777"/>
                    <a:pt x="1565906" y="1602093"/>
                    <a:pt x="1515544" y="1687874"/>
                  </a:cubicBezTo>
                  <a:cubicBezTo>
                    <a:pt x="1455773" y="1789152"/>
                    <a:pt x="1384381" y="1880468"/>
                    <a:pt x="1291958" y="1953520"/>
                  </a:cubicBezTo>
                  <a:cubicBezTo>
                    <a:pt x="1260413" y="1978425"/>
                    <a:pt x="1225547" y="1999455"/>
                    <a:pt x="1182379" y="2007203"/>
                  </a:cubicBezTo>
                  <a:cubicBezTo>
                    <a:pt x="1197876" y="1985066"/>
                    <a:pt x="1213372" y="1962375"/>
                    <a:pt x="1229421" y="1940238"/>
                  </a:cubicBezTo>
                  <a:cubicBezTo>
                    <a:pt x="1272588" y="1883235"/>
                    <a:pt x="1318523" y="1828445"/>
                    <a:pt x="1358923" y="1770335"/>
                  </a:cubicBezTo>
                  <a:cubicBezTo>
                    <a:pt x="1421461" y="1680680"/>
                    <a:pt x="1459647" y="1582169"/>
                    <a:pt x="1453006" y="1470930"/>
                  </a:cubicBezTo>
                  <a:cubicBezTo>
                    <a:pt x="1451346" y="1442152"/>
                    <a:pt x="1448025" y="1412820"/>
                    <a:pt x="1441938" y="1385149"/>
                  </a:cubicBezTo>
                  <a:cubicBezTo>
                    <a:pt x="1439170" y="1371866"/>
                    <a:pt x="1429209" y="1359137"/>
                    <a:pt x="1420907" y="1348069"/>
                  </a:cubicBezTo>
                  <a:cubicBezTo>
                    <a:pt x="1386041" y="1302688"/>
                    <a:pt x="1337893" y="1279444"/>
                    <a:pt x="1283104" y="1266715"/>
                  </a:cubicBezTo>
                  <a:cubicBezTo>
                    <a:pt x="1216692" y="1251772"/>
                    <a:pt x="1150834" y="1260627"/>
                    <a:pt x="1087190" y="1278890"/>
                  </a:cubicBezTo>
                  <a:cubicBezTo>
                    <a:pt x="1010816" y="1301027"/>
                    <a:pt x="936657" y="1329252"/>
                    <a:pt x="860837" y="1353050"/>
                  </a:cubicBezTo>
                  <a:cubicBezTo>
                    <a:pt x="715285" y="1398984"/>
                    <a:pt x="581356" y="1375740"/>
                    <a:pt x="460155" y="1282211"/>
                  </a:cubicBezTo>
                  <a:cubicBezTo>
                    <a:pt x="385995" y="1224654"/>
                    <a:pt x="328992" y="1151602"/>
                    <a:pt x="279737" y="1072461"/>
                  </a:cubicBezTo>
                  <a:cubicBezTo>
                    <a:pt x="222180" y="980592"/>
                    <a:pt x="174585" y="883742"/>
                    <a:pt x="138059" y="782464"/>
                  </a:cubicBezTo>
                  <a:cubicBezTo>
                    <a:pt x="103193" y="686168"/>
                    <a:pt x="73308" y="588211"/>
                    <a:pt x="39548" y="491361"/>
                  </a:cubicBezTo>
                  <a:cubicBezTo>
                    <a:pt x="19625" y="432697"/>
                    <a:pt x="4682" y="372927"/>
                    <a:pt x="1362" y="311496"/>
                  </a:cubicBezTo>
                  <a:cubicBezTo>
                    <a:pt x="-1959" y="258921"/>
                    <a:pt x="1362" y="206345"/>
                    <a:pt x="5236" y="153769"/>
                  </a:cubicBezTo>
                  <a:cubicBezTo>
                    <a:pt x="10217" y="90678"/>
                    <a:pt x="49510" y="50278"/>
                    <a:pt x="102639" y="23713"/>
                  </a:cubicBezTo>
                  <a:cubicBezTo>
                    <a:pt x="161856" y="-6172"/>
                    <a:pt x="222733" y="-6725"/>
                    <a:pt x="286378" y="15965"/>
                  </a:cubicBezTo>
                  <a:cubicBezTo>
                    <a:pt x="435250" y="70201"/>
                    <a:pt x="538188" y="175906"/>
                    <a:pt x="622309" y="305409"/>
                  </a:cubicBezTo>
                  <a:cubicBezTo>
                    <a:pt x="651641" y="351343"/>
                    <a:pt x="674885" y="399492"/>
                    <a:pt x="686507" y="453174"/>
                  </a:cubicBezTo>
                  <a:cubicBezTo>
                    <a:pt x="688167" y="461476"/>
                    <a:pt x="688167" y="469777"/>
                    <a:pt x="689274" y="478078"/>
                  </a:cubicBezTo>
                  <a:cubicBezTo>
                    <a:pt x="689274" y="478078"/>
                    <a:pt x="688167" y="478632"/>
                    <a:pt x="687060" y="478632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A5B1AC6-AFFD-4BF6-B6CA-D0B7714A6C2E}"/>
                </a:ext>
              </a:extLst>
            </p:cNvPr>
            <p:cNvSpPr/>
            <p:nvPr/>
          </p:nvSpPr>
          <p:spPr>
            <a:xfrm>
              <a:off x="694564" y="5055184"/>
              <a:ext cx="2003413" cy="1444450"/>
            </a:xfrm>
            <a:custGeom>
              <a:avLst/>
              <a:gdLst>
                <a:gd name="connsiteX0" fmla="*/ 293748 w 2003413"/>
                <a:gd name="connsiteY0" fmla="*/ 0 h 1444449"/>
                <a:gd name="connsiteX1" fmla="*/ 327507 w 2003413"/>
                <a:gd name="connsiteY1" fmla="*/ 121754 h 1444449"/>
                <a:gd name="connsiteX2" fmla="*/ 399453 w 2003413"/>
                <a:gd name="connsiteY2" fmla="*/ 322649 h 1444449"/>
                <a:gd name="connsiteX3" fmla="*/ 519547 w 2003413"/>
                <a:gd name="connsiteY3" fmla="*/ 539593 h 1444449"/>
                <a:gd name="connsiteX4" fmla="*/ 797368 w 2003413"/>
                <a:gd name="connsiteY4" fmla="*/ 791957 h 1444449"/>
                <a:gd name="connsiteX5" fmla="*/ 936832 w 2003413"/>
                <a:gd name="connsiteY5" fmla="*/ 873864 h 1444449"/>
                <a:gd name="connsiteX6" fmla="*/ 948454 w 2003413"/>
                <a:gd name="connsiteY6" fmla="*/ 881059 h 1444449"/>
                <a:gd name="connsiteX7" fmla="*/ 986641 w 2003413"/>
                <a:gd name="connsiteY7" fmla="*/ 786423 h 1444449"/>
                <a:gd name="connsiteX8" fmla="*/ 1126105 w 2003413"/>
                <a:gd name="connsiteY8" fmla="*/ 681271 h 1444449"/>
                <a:gd name="connsiteX9" fmla="*/ 1520700 w 2003413"/>
                <a:gd name="connsiteY9" fmla="*/ 669649 h 1444449"/>
                <a:gd name="connsiteX10" fmla="*/ 1664592 w 2003413"/>
                <a:gd name="connsiteY10" fmla="*/ 724992 h 1444449"/>
                <a:gd name="connsiteX11" fmla="*/ 1685068 w 2003413"/>
                <a:gd name="connsiteY11" fmla="*/ 744362 h 1444449"/>
                <a:gd name="connsiteX12" fmla="*/ 1645221 w 2003413"/>
                <a:gd name="connsiteY12" fmla="*/ 732740 h 1444449"/>
                <a:gd name="connsiteX13" fmla="*/ 1393965 w 2003413"/>
                <a:gd name="connsiteY13" fmla="*/ 680718 h 1444449"/>
                <a:gd name="connsiteX14" fmla="*/ 1198051 w 2003413"/>
                <a:gd name="connsiteY14" fmla="*/ 715584 h 1444449"/>
                <a:gd name="connsiteX15" fmla="*/ 1138280 w 2003413"/>
                <a:gd name="connsiteY15" fmla="*/ 938062 h 1444449"/>
                <a:gd name="connsiteX16" fmla="*/ 1328660 w 2003413"/>
                <a:gd name="connsiteY16" fmla="*/ 1125675 h 1444449"/>
                <a:gd name="connsiteX17" fmla="*/ 1687835 w 2003413"/>
                <a:gd name="connsiteY17" fmla="*/ 1311073 h 1444449"/>
                <a:gd name="connsiteX18" fmla="*/ 1997202 w 2003413"/>
                <a:gd name="connsiteY18" fmla="*/ 1437255 h 1444449"/>
                <a:gd name="connsiteX19" fmla="*/ 2006057 w 2003413"/>
                <a:gd name="connsiteY19" fmla="*/ 1446110 h 1444449"/>
                <a:gd name="connsiteX20" fmla="*/ 1938539 w 2003413"/>
                <a:gd name="connsiteY20" fmla="*/ 1440022 h 1444449"/>
                <a:gd name="connsiteX21" fmla="*/ 1697244 w 2003413"/>
                <a:gd name="connsiteY21" fmla="*/ 1383019 h 1444449"/>
                <a:gd name="connsiteX22" fmla="*/ 1260588 w 2003413"/>
                <a:gd name="connsiteY22" fmla="*/ 1208689 h 1444449"/>
                <a:gd name="connsiteX23" fmla="*/ 996603 w 2003413"/>
                <a:gd name="connsiteY23" fmla="*/ 1006687 h 1444449"/>
                <a:gd name="connsiteX24" fmla="*/ 953435 w 2003413"/>
                <a:gd name="connsiteY24" fmla="*/ 902643 h 1444449"/>
                <a:gd name="connsiteX25" fmla="*/ 940706 w 2003413"/>
                <a:gd name="connsiteY25" fmla="*/ 887700 h 1444449"/>
                <a:gd name="connsiteX26" fmla="*/ 804563 w 2003413"/>
                <a:gd name="connsiteY26" fmla="*/ 821842 h 1444449"/>
                <a:gd name="connsiteX27" fmla="*/ 625805 w 2003413"/>
                <a:gd name="connsiteY27" fmla="*/ 712263 h 1444449"/>
                <a:gd name="connsiteX28" fmla="*/ 439300 w 2003413"/>
                <a:gd name="connsiteY28" fmla="*/ 602131 h 1444449"/>
                <a:gd name="connsiteX29" fmla="*/ 272164 w 2003413"/>
                <a:gd name="connsiteY29" fmla="*/ 543467 h 1444449"/>
                <a:gd name="connsiteX30" fmla="*/ 118311 w 2003413"/>
                <a:gd name="connsiteY30" fmla="*/ 475396 h 1444449"/>
                <a:gd name="connsiteX31" fmla="*/ 4304 w 2003413"/>
                <a:gd name="connsiteY31" fmla="*/ 330951 h 1444449"/>
                <a:gd name="connsiteX32" fmla="*/ 132146 w 2003413"/>
                <a:gd name="connsiteY32" fmla="*/ 142785 h 1444449"/>
                <a:gd name="connsiteX33" fmla="*/ 288767 w 2003413"/>
                <a:gd name="connsiteY33" fmla="*/ 178758 h 1444449"/>
                <a:gd name="connsiteX34" fmla="*/ 309797 w 2003413"/>
                <a:gd name="connsiteY34" fmla="*/ 192593 h 1444449"/>
                <a:gd name="connsiteX35" fmla="*/ 295408 w 2003413"/>
                <a:gd name="connsiteY35" fmla="*/ 95190 h 1444449"/>
                <a:gd name="connsiteX36" fmla="*/ 289874 w 2003413"/>
                <a:gd name="connsiteY36" fmla="*/ 553 h 1444449"/>
                <a:gd name="connsiteX37" fmla="*/ 293748 w 2003413"/>
                <a:gd name="connsiteY37" fmla="*/ 0 h 1444449"/>
                <a:gd name="connsiteX38" fmla="*/ 155944 w 2003413"/>
                <a:gd name="connsiteY38" fmla="*/ 283356 h 1444449"/>
                <a:gd name="connsiteX39" fmla="*/ 194684 w 2003413"/>
                <a:gd name="connsiteY39" fmla="*/ 400129 h 1444449"/>
                <a:gd name="connsiteX40" fmla="*/ 221249 w 2003413"/>
                <a:gd name="connsiteY40" fmla="*/ 405664 h 1444449"/>
                <a:gd name="connsiteX41" fmla="*/ 339682 w 2003413"/>
                <a:gd name="connsiteY41" fmla="*/ 344233 h 1444449"/>
                <a:gd name="connsiteX42" fmla="*/ 346323 w 2003413"/>
                <a:gd name="connsiteY42" fmla="*/ 326523 h 1444449"/>
                <a:gd name="connsiteX43" fmla="*/ 314778 w 2003413"/>
                <a:gd name="connsiteY43" fmla="*/ 225799 h 1444449"/>
                <a:gd name="connsiteX44" fmla="*/ 296515 w 2003413"/>
                <a:gd name="connsiteY44" fmla="*/ 209196 h 1444449"/>
                <a:gd name="connsiteX45" fmla="*/ 231210 w 2003413"/>
                <a:gd name="connsiteY45" fmla="*/ 204769 h 1444449"/>
                <a:gd name="connsiteX46" fmla="*/ 155944 w 2003413"/>
                <a:gd name="connsiteY46" fmla="*/ 283356 h 1444449"/>
                <a:gd name="connsiteX47" fmla="*/ 216268 w 2003413"/>
                <a:gd name="connsiteY47" fmla="*/ 419499 h 1444449"/>
                <a:gd name="connsiteX48" fmla="*/ 479700 w 2003413"/>
                <a:gd name="connsiteY48" fmla="*/ 557303 h 1444449"/>
                <a:gd name="connsiteX49" fmla="*/ 355732 w 2003413"/>
                <a:gd name="connsiteY49" fmla="*/ 349767 h 1444449"/>
                <a:gd name="connsiteX50" fmla="*/ 216268 w 2003413"/>
                <a:gd name="connsiteY50" fmla="*/ 419499 h 1444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</a:cxnLst>
              <a:rect l="l" t="t" r="r" b="b"/>
              <a:pathLst>
                <a:path w="2003413" h="1444449">
                  <a:moveTo>
                    <a:pt x="293748" y="0"/>
                  </a:moveTo>
                  <a:cubicBezTo>
                    <a:pt x="304816" y="40954"/>
                    <a:pt x="314225" y="81908"/>
                    <a:pt x="327507" y="121754"/>
                  </a:cubicBezTo>
                  <a:cubicBezTo>
                    <a:pt x="349644" y="189273"/>
                    <a:pt x="370121" y="258451"/>
                    <a:pt x="399453" y="322649"/>
                  </a:cubicBezTo>
                  <a:cubicBezTo>
                    <a:pt x="434319" y="397362"/>
                    <a:pt x="472505" y="472075"/>
                    <a:pt x="519547" y="539593"/>
                  </a:cubicBezTo>
                  <a:cubicBezTo>
                    <a:pt x="591493" y="644191"/>
                    <a:pt x="681148" y="732740"/>
                    <a:pt x="797368" y="791957"/>
                  </a:cubicBezTo>
                  <a:cubicBezTo>
                    <a:pt x="845517" y="816308"/>
                    <a:pt x="890344" y="846193"/>
                    <a:pt x="936832" y="873864"/>
                  </a:cubicBezTo>
                  <a:cubicBezTo>
                    <a:pt x="941813" y="876632"/>
                    <a:pt x="946241" y="879952"/>
                    <a:pt x="948454" y="881059"/>
                  </a:cubicBezTo>
                  <a:cubicBezTo>
                    <a:pt x="961183" y="848960"/>
                    <a:pt x="970591" y="815754"/>
                    <a:pt x="986641" y="786423"/>
                  </a:cubicBezTo>
                  <a:cubicBezTo>
                    <a:pt x="1016526" y="731080"/>
                    <a:pt x="1067995" y="701748"/>
                    <a:pt x="1126105" y="681271"/>
                  </a:cubicBezTo>
                  <a:cubicBezTo>
                    <a:pt x="1256714" y="635890"/>
                    <a:pt x="1387877" y="639211"/>
                    <a:pt x="1520700" y="669649"/>
                  </a:cubicBezTo>
                  <a:cubicBezTo>
                    <a:pt x="1571615" y="681271"/>
                    <a:pt x="1619764" y="698981"/>
                    <a:pt x="1664592" y="724992"/>
                  </a:cubicBezTo>
                  <a:cubicBezTo>
                    <a:pt x="1672339" y="729420"/>
                    <a:pt x="1679534" y="735507"/>
                    <a:pt x="1685068" y="744362"/>
                  </a:cubicBezTo>
                  <a:cubicBezTo>
                    <a:pt x="1671786" y="740488"/>
                    <a:pt x="1658504" y="736614"/>
                    <a:pt x="1645221" y="732740"/>
                  </a:cubicBezTo>
                  <a:cubicBezTo>
                    <a:pt x="1562761" y="707836"/>
                    <a:pt x="1479746" y="686252"/>
                    <a:pt x="1393965" y="680718"/>
                  </a:cubicBezTo>
                  <a:cubicBezTo>
                    <a:pt x="1326446" y="676290"/>
                    <a:pt x="1260035" y="682378"/>
                    <a:pt x="1198051" y="715584"/>
                  </a:cubicBezTo>
                  <a:cubicBezTo>
                    <a:pt x="1116697" y="758751"/>
                    <a:pt x="1095666" y="866116"/>
                    <a:pt x="1138280" y="938062"/>
                  </a:cubicBezTo>
                  <a:cubicBezTo>
                    <a:pt x="1185322" y="1017756"/>
                    <a:pt x="1255054" y="1073653"/>
                    <a:pt x="1328660" y="1125675"/>
                  </a:cubicBezTo>
                  <a:cubicBezTo>
                    <a:pt x="1439899" y="1204262"/>
                    <a:pt x="1562761" y="1260158"/>
                    <a:pt x="1687835" y="1311073"/>
                  </a:cubicBezTo>
                  <a:cubicBezTo>
                    <a:pt x="1790773" y="1353134"/>
                    <a:pt x="1893711" y="1395195"/>
                    <a:pt x="1997202" y="1437255"/>
                  </a:cubicBezTo>
                  <a:cubicBezTo>
                    <a:pt x="2000523" y="1438362"/>
                    <a:pt x="2003290" y="1440022"/>
                    <a:pt x="2006057" y="1446110"/>
                  </a:cubicBezTo>
                  <a:cubicBezTo>
                    <a:pt x="1983367" y="1443896"/>
                    <a:pt x="1961230" y="1442789"/>
                    <a:pt x="1938539" y="1440022"/>
                  </a:cubicBezTo>
                  <a:cubicBezTo>
                    <a:pt x="1856078" y="1428954"/>
                    <a:pt x="1776384" y="1406817"/>
                    <a:pt x="1697244" y="1383019"/>
                  </a:cubicBezTo>
                  <a:cubicBezTo>
                    <a:pt x="1546711" y="1337638"/>
                    <a:pt x="1402819" y="1274547"/>
                    <a:pt x="1260588" y="1208689"/>
                  </a:cubicBezTo>
                  <a:cubicBezTo>
                    <a:pt x="1157650" y="1160541"/>
                    <a:pt x="1068548" y="1094683"/>
                    <a:pt x="996603" y="1006687"/>
                  </a:cubicBezTo>
                  <a:cubicBezTo>
                    <a:pt x="972252" y="976802"/>
                    <a:pt x="953435" y="943597"/>
                    <a:pt x="953435" y="902643"/>
                  </a:cubicBezTo>
                  <a:cubicBezTo>
                    <a:pt x="953435" y="897662"/>
                    <a:pt x="946241" y="890467"/>
                    <a:pt x="940706" y="887700"/>
                  </a:cubicBezTo>
                  <a:cubicBezTo>
                    <a:pt x="895325" y="865563"/>
                    <a:pt x="848284" y="846193"/>
                    <a:pt x="804563" y="821842"/>
                  </a:cubicBezTo>
                  <a:cubicBezTo>
                    <a:pt x="743686" y="787530"/>
                    <a:pt x="683915" y="751003"/>
                    <a:pt x="625805" y="712263"/>
                  </a:cubicBezTo>
                  <a:cubicBezTo>
                    <a:pt x="565481" y="671863"/>
                    <a:pt x="507925" y="627588"/>
                    <a:pt x="439300" y="602131"/>
                  </a:cubicBezTo>
                  <a:cubicBezTo>
                    <a:pt x="383957" y="581654"/>
                    <a:pt x="326953" y="565051"/>
                    <a:pt x="272164" y="543467"/>
                  </a:cubicBezTo>
                  <a:cubicBezTo>
                    <a:pt x="220142" y="522990"/>
                    <a:pt x="167012" y="502514"/>
                    <a:pt x="118311" y="475396"/>
                  </a:cubicBezTo>
                  <a:cubicBezTo>
                    <a:pt x="61308" y="444404"/>
                    <a:pt x="19800" y="395702"/>
                    <a:pt x="4304" y="330951"/>
                  </a:cubicBezTo>
                  <a:cubicBezTo>
                    <a:pt x="-15619" y="249043"/>
                    <a:pt x="34743" y="159388"/>
                    <a:pt x="132146" y="142785"/>
                  </a:cubicBezTo>
                  <a:cubicBezTo>
                    <a:pt x="189150" y="133376"/>
                    <a:pt x="241725" y="143892"/>
                    <a:pt x="288767" y="178758"/>
                  </a:cubicBezTo>
                  <a:cubicBezTo>
                    <a:pt x="294855" y="183185"/>
                    <a:pt x="300942" y="186506"/>
                    <a:pt x="309797" y="192593"/>
                  </a:cubicBezTo>
                  <a:cubicBezTo>
                    <a:pt x="304816" y="157727"/>
                    <a:pt x="298729" y="126735"/>
                    <a:pt x="295408" y="95190"/>
                  </a:cubicBezTo>
                  <a:cubicBezTo>
                    <a:pt x="292087" y="63644"/>
                    <a:pt x="291534" y="32099"/>
                    <a:pt x="289874" y="553"/>
                  </a:cubicBezTo>
                  <a:cubicBezTo>
                    <a:pt x="290981" y="0"/>
                    <a:pt x="292087" y="0"/>
                    <a:pt x="293748" y="0"/>
                  </a:cubicBezTo>
                  <a:close/>
                  <a:moveTo>
                    <a:pt x="155944" y="283356"/>
                  </a:moveTo>
                  <a:cubicBezTo>
                    <a:pt x="155390" y="330397"/>
                    <a:pt x="173100" y="365817"/>
                    <a:pt x="194684" y="400129"/>
                  </a:cubicBezTo>
                  <a:cubicBezTo>
                    <a:pt x="202432" y="411751"/>
                    <a:pt x="209073" y="412858"/>
                    <a:pt x="221249" y="405664"/>
                  </a:cubicBezTo>
                  <a:cubicBezTo>
                    <a:pt x="259989" y="384080"/>
                    <a:pt x="299835" y="364156"/>
                    <a:pt x="339682" y="344233"/>
                  </a:cubicBezTo>
                  <a:cubicBezTo>
                    <a:pt x="349644" y="339252"/>
                    <a:pt x="348537" y="334271"/>
                    <a:pt x="346323" y="326523"/>
                  </a:cubicBezTo>
                  <a:cubicBezTo>
                    <a:pt x="335808" y="292764"/>
                    <a:pt x="326400" y="259005"/>
                    <a:pt x="314778" y="225799"/>
                  </a:cubicBezTo>
                  <a:cubicBezTo>
                    <a:pt x="312564" y="218604"/>
                    <a:pt x="303156" y="210303"/>
                    <a:pt x="296515" y="209196"/>
                  </a:cubicBezTo>
                  <a:cubicBezTo>
                    <a:pt x="274931" y="205876"/>
                    <a:pt x="252794" y="203109"/>
                    <a:pt x="231210" y="204769"/>
                  </a:cubicBezTo>
                  <a:cubicBezTo>
                    <a:pt x="185276" y="206982"/>
                    <a:pt x="155390" y="241849"/>
                    <a:pt x="155944" y="283356"/>
                  </a:cubicBezTo>
                  <a:close/>
                  <a:moveTo>
                    <a:pt x="216268" y="419499"/>
                  </a:moveTo>
                  <a:cubicBezTo>
                    <a:pt x="252794" y="459346"/>
                    <a:pt x="432658" y="552876"/>
                    <a:pt x="479700" y="557303"/>
                  </a:cubicBezTo>
                  <a:cubicBezTo>
                    <a:pt x="431552" y="492552"/>
                    <a:pt x="384510" y="427801"/>
                    <a:pt x="355732" y="349767"/>
                  </a:cubicBezTo>
                  <a:cubicBezTo>
                    <a:pt x="305370" y="366924"/>
                    <a:pt x="258328" y="387400"/>
                    <a:pt x="216268" y="41949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3686BB6-904B-4436-8496-C57702E37B06}"/>
                </a:ext>
              </a:extLst>
            </p:cNvPr>
            <p:cNvSpPr/>
            <p:nvPr/>
          </p:nvSpPr>
          <p:spPr>
            <a:xfrm>
              <a:off x="457481" y="4158227"/>
              <a:ext cx="2069825" cy="1106858"/>
            </a:xfrm>
            <a:custGeom>
              <a:avLst/>
              <a:gdLst>
                <a:gd name="connsiteX0" fmla="*/ 579532 w 2069824"/>
                <a:gd name="connsiteY0" fmla="*/ 774097 h 1106858"/>
                <a:gd name="connsiteX1" fmla="*/ 565143 w 2069824"/>
                <a:gd name="connsiteY1" fmla="*/ 786272 h 1106858"/>
                <a:gd name="connsiteX2" fmla="*/ 554628 w 2069824"/>
                <a:gd name="connsiteY2" fmla="*/ 870393 h 1106858"/>
                <a:gd name="connsiteX3" fmla="*/ 633768 w 2069824"/>
                <a:gd name="connsiteY3" fmla="*/ 944553 h 1106858"/>
                <a:gd name="connsiteX4" fmla="*/ 693539 w 2069824"/>
                <a:gd name="connsiteY4" fmla="*/ 976651 h 1106858"/>
                <a:gd name="connsiteX5" fmla="*/ 711802 w 2069824"/>
                <a:gd name="connsiteY5" fmla="*/ 975545 h 1106858"/>
                <a:gd name="connsiteX6" fmla="*/ 891113 w 2069824"/>
                <a:gd name="connsiteY6" fmla="*/ 873714 h 1106858"/>
                <a:gd name="connsiteX7" fmla="*/ 898861 w 2069824"/>
                <a:gd name="connsiteY7" fmla="*/ 869840 h 1106858"/>
                <a:gd name="connsiteX8" fmla="*/ 776553 w 2069824"/>
                <a:gd name="connsiteY8" fmla="*/ 811730 h 1106858"/>
                <a:gd name="connsiteX9" fmla="*/ 344325 w 2069824"/>
                <a:gd name="connsiteY9" fmla="*/ 580396 h 1106858"/>
                <a:gd name="connsiteX10" fmla="*/ 72591 w 2069824"/>
                <a:gd name="connsiteY10" fmla="*/ 351830 h 1106858"/>
                <a:gd name="connsiteX11" fmla="*/ 13928 w 2069824"/>
                <a:gd name="connsiteY11" fmla="*/ 85631 h 1106858"/>
                <a:gd name="connsiteX12" fmla="*/ 57095 w 2069824"/>
                <a:gd name="connsiteY12" fmla="*/ 19773 h 1106858"/>
                <a:gd name="connsiteX13" fmla="*/ 145090 w 2069824"/>
                <a:gd name="connsiteY13" fmla="*/ 13132 h 1106858"/>
                <a:gd name="connsiteX14" fmla="*/ 209288 w 2069824"/>
                <a:gd name="connsiteY14" fmla="*/ 74009 h 1106858"/>
                <a:gd name="connsiteX15" fmla="*/ 181617 w 2069824"/>
                <a:gd name="connsiteY15" fmla="*/ 127691 h 1106858"/>
                <a:gd name="connsiteX16" fmla="*/ 208735 w 2069824"/>
                <a:gd name="connsiteY16" fmla="*/ 316964 h 1106858"/>
                <a:gd name="connsiteX17" fmla="*/ 317207 w 2069824"/>
                <a:gd name="connsiteY17" fmla="*/ 466943 h 1106858"/>
                <a:gd name="connsiteX18" fmla="*/ 722870 w 2069824"/>
                <a:gd name="connsiteY18" fmla="*/ 741998 h 1106858"/>
                <a:gd name="connsiteX19" fmla="*/ 872296 w 2069824"/>
                <a:gd name="connsiteY19" fmla="*/ 816710 h 1106858"/>
                <a:gd name="connsiteX20" fmla="*/ 1147904 w 2069824"/>
                <a:gd name="connsiteY20" fmla="*/ 986613 h 1106858"/>
                <a:gd name="connsiteX21" fmla="*/ 1221510 w 2069824"/>
                <a:gd name="connsiteY21" fmla="*/ 1050258 h 1106858"/>
                <a:gd name="connsiteX22" fmla="*/ 1281834 w 2069824"/>
                <a:gd name="connsiteY22" fmla="*/ 1074608 h 1106858"/>
                <a:gd name="connsiteX23" fmla="*/ 1569063 w 2069824"/>
                <a:gd name="connsiteY23" fmla="*/ 1069074 h 1106858"/>
                <a:gd name="connsiteX24" fmla="*/ 2022875 w 2069824"/>
                <a:gd name="connsiteY24" fmla="*/ 1015945 h 1106858"/>
                <a:gd name="connsiteX25" fmla="*/ 2050547 w 2069824"/>
                <a:gd name="connsiteY25" fmla="*/ 1012624 h 1106858"/>
                <a:gd name="connsiteX26" fmla="*/ 2070470 w 2069824"/>
                <a:gd name="connsiteY26" fmla="*/ 1004876 h 1106858"/>
                <a:gd name="connsiteX27" fmla="*/ 2058295 w 2069824"/>
                <a:gd name="connsiteY27" fmla="*/ 1018159 h 1106858"/>
                <a:gd name="connsiteX28" fmla="*/ 1883964 w 2069824"/>
                <a:gd name="connsiteY28" fmla="*/ 1051364 h 1106858"/>
                <a:gd name="connsiteX29" fmla="*/ 1492690 w 2069824"/>
                <a:gd name="connsiteY29" fmla="*/ 1102833 h 1106858"/>
                <a:gd name="connsiteX30" fmla="*/ 1163953 w 2069824"/>
                <a:gd name="connsiteY30" fmla="*/ 1106154 h 1106858"/>
                <a:gd name="connsiteX31" fmla="*/ 928746 w 2069824"/>
                <a:gd name="connsiteY31" fmla="*/ 1083463 h 1106858"/>
                <a:gd name="connsiteX32" fmla="*/ 712909 w 2069824"/>
                <a:gd name="connsiteY32" fmla="*/ 1024246 h 1106858"/>
                <a:gd name="connsiteX33" fmla="*/ 562376 w 2069824"/>
                <a:gd name="connsiteY33" fmla="*/ 917435 h 1106858"/>
                <a:gd name="connsiteX34" fmla="*/ 544666 w 2069824"/>
                <a:gd name="connsiteY34" fmla="*/ 803982 h 1106858"/>
                <a:gd name="connsiteX35" fmla="*/ 573444 w 2069824"/>
                <a:gd name="connsiteY35" fmla="*/ 769116 h 1106858"/>
                <a:gd name="connsiteX36" fmla="*/ 579532 w 2069824"/>
                <a:gd name="connsiteY36" fmla="*/ 774097 h 1106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2069824" h="1106858">
                  <a:moveTo>
                    <a:pt x="579532" y="774097"/>
                  </a:moveTo>
                  <a:cubicBezTo>
                    <a:pt x="574551" y="777970"/>
                    <a:pt x="569571" y="781845"/>
                    <a:pt x="565143" y="786272"/>
                  </a:cubicBezTo>
                  <a:cubicBezTo>
                    <a:pt x="540239" y="810623"/>
                    <a:pt x="536918" y="839955"/>
                    <a:pt x="554628" y="870393"/>
                  </a:cubicBezTo>
                  <a:cubicBezTo>
                    <a:pt x="573444" y="903045"/>
                    <a:pt x="602776" y="925183"/>
                    <a:pt x="633768" y="944553"/>
                  </a:cubicBezTo>
                  <a:cubicBezTo>
                    <a:pt x="652585" y="956728"/>
                    <a:pt x="673062" y="967243"/>
                    <a:pt x="693539" y="976651"/>
                  </a:cubicBezTo>
                  <a:cubicBezTo>
                    <a:pt x="698519" y="978865"/>
                    <a:pt x="707374" y="978312"/>
                    <a:pt x="711802" y="975545"/>
                  </a:cubicBezTo>
                  <a:cubicBezTo>
                    <a:pt x="767145" y="933484"/>
                    <a:pt x="824701" y="896404"/>
                    <a:pt x="891113" y="873714"/>
                  </a:cubicBezTo>
                  <a:cubicBezTo>
                    <a:pt x="892773" y="873160"/>
                    <a:pt x="894433" y="872053"/>
                    <a:pt x="898861" y="869840"/>
                  </a:cubicBezTo>
                  <a:cubicBezTo>
                    <a:pt x="855693" y="849363"/>
                    <a:pt x="816400" y="829993"/>
                    <a:pt x="776553" y="811730"/>
                  </a:cubicBezTo>
                  <a:cubicBezTo>
                    <a:pt x="627681" y="743658"/>
                    <a:pt x="482682" y="668392"/>
                    <a:pt x="344325" y="580396"/>
                  </a:cubicBezTo>
                  <a:cubicBezTo>
                    <a:pt x="244154" y="516199"/>
                    <a:pt x="147304" y="445913"/>
                    <a:pt x="72591" y="351830"/>
                  </a:cubicBezTo>
                  <a:cubicBezTo>
                    <a:pt x="9500" y="274904"/>
                    <a:pt x="-19278" y="186355"/>
                    <a:pt x="13928" y="85631"/>
                  </a:cubicBezTo>
                  <a:cubicBezTo>
                    <a:pt x="22229" y="59620"/>
                    <a:pt x="37172" y="38036"/>
                    <a:pt x="57095" y="19773"/>
                  </a:cubicBezTo>
                  <a:cubicBezTo>
                    <a:pt x="81999" y="-2918"/>
                    <a:pt x="117972" y="-7345"/>
                    <a:pt x="145090" y="13132"/>
                  </a:cubicBezTo>
                  <a:cubicBezTo>
                    <a:pt x="167781" y="30288"/>
                    <a:pt x="186598" y="52425"/>
                    <a:pt x="209288" y="74009"/>
                  </a:cubicBezTo>
                  <a:cubicBezTo>
                    <a:pt x="184937" y="87844"/>
                    <a:pt x="184937" y="108875"/>
                    <a:pt x="181617" y="127691"/>
                  </a:cubicBezTo>
                  <a:cubicBezTo>
                    <a:pt x="169441" y="193549"/>
                    <a:pt x="181063" y="256087"/>
                    <a:pt x="208735" y="316964"/>
                  </a:cubicBezTo>
                  <a:cubicBezTo>
                    <a:pt x="234746" y="374521"/>
                    <a:pt x="272933" y="422669"/>
                    <a:pt x="317207" y="466943"/>
                  </a:cubicBezTo>
                  <a:cubicBezTo>
                    <a:pt x="435087" y="584270"/>
                    <a:pt x="576212" y="666731"/>
                    <a:pt x="722870" y="741998"/>
                  </a:cubicBezTo>
                  <a:cubicBezTo>
                    <a:pt x="772126" y="767455"/>
                    <a:pt x="821934" y="792913"/>
                    <a:pt x="872296" y="816710"/>
                  </a:cubicBezTo>
                  <a:cubicBezTo>
                    <a:pt x="970253" y="863752"/>
                    <a:pt x="1062122" y="919648"/>
                    <a:pt x="1147904" y="986613"/>
                  </a:cubicBezTo>
                  <a:cubicBezTo>
                    <a:pt x="1173362" y="1006537"/>
                    <a:pt x="1197712" y="1028120"/>
                    <a:pt x="1221510" y="1050258"/>
                  </a:cubicBezTo>
                  <a:cubicBezTo>
                    <a:pt x="1239220" y="1066861"/>
                    <a:pt x="1256929" y="1075162"/>
                    <a:pt x="1281834" y="1074608"/>
                  </a:cubicBezTo>
                  <a:cubicBezTo>
                    <a:pt x="1377577" y="1071841"/>
                    <a:pt x="1473320" y="1073502"/>
                    <a:pt x="1569063" y="1069074"/>
                  </a:cubicBezTo>
                  <a:cubicBezTo>
                    <a:pt x="1721810" y="1062433"/>
                    <a:pt x="1872896" y="1043616"/>
                    <a:pt x="2022875" y="1015945"/>
                  </a:cubicBezTo>
                  <a:cubicBezTo>
                    <a:pt x="2031730" y="1014285"/>
                    <a:pt x="2041692" y="1014285"/>
                    <a:pt x="2050547" y="1012624"/>
                  </a:cubicBezTo>
                  <a:cubicBezTo>
                    <a:pt x="2057188" y="1011518"/>
                    <a:pt x="2062722" y="1008197"/>
                    <a:pt x="2070470" y="1004876"/>
                  </a:cubicBezTo>
                  <a:cubicBezTo>
                    <a:pt x="2074344" y="1014838"/>
                    <a:pt x="2066596" y="1016498"/>
                    <a:pt x="2058295" y="1018159"/>
                  </a:cubicBezTo>
                  <a:cubicBezTo>
                    <a:pt x="2000185" y="1029227"/>
                    <a:pt x="1942628" y="1043063"/>
                    <a:pt x="1883964" y="1051364"/>
                  </a:cubicBezTo>
                  <a:cubicBezTo>
                    <a:pt x="1753909" y="1070181"/>
                    <a:pt x="1623299" y="1087891"/>
                    <a:pt x="1492690" y="1102833"/>
                  </a:cubicBezTo>
                  <a:cubicBezTo>
                    <a:pt x="1383665" y="1115009"/>
                    <a:pt x="1273532" y="1113349"/>
                    <a:pt x="1163953" y="1106154"/>
                  </a:cubicBezTo>
                  <a:cubicBezTo>
                    <a:pt x="1085366" y="1101173"/>
                    <a:pt x="1006226" y="1095639"/>
                    <a:pt x="928746" y="1083463"/>
                  </a:cubicBezTo>
                  <a:cubicBezTo>
                    <a:pt x="855140" y="1071841"/>
                    <a:pt x="781534" y="1055238"/>
                    <a:pt x="712909" y="1024246"/>
                  </a:cubicBezTo>
                  <a:cubicBezTo>
                    <a:pt x="655905" y="998789"/>
                    <a:pt x="603883" y="965030"/>
                    <a:pt x="562376" y="917435"/>
                  </a:cubicBezTo>
                  <a:cubicBezTo>
                    <a:pt x="529170" y="879248"/>
                    <a:pt x="523636" y="839401"/>
                    <a:pt x="544666" y="803982"/>
                  </a:cubicBezTo>
                  <a:cubicBezTo>
                    <a:pt x="552414" y="791253"/>
                    <a:pt x="564036" y="780738"/>
                    <a:pt x="573444" y="769116"/>
                  </a:cubicBezTo>
                  <a:cubicBezTo>
                    <a:pt x="575658" y="770776"/>
                    <a:pt x="577872" y="772436"/>
                    <a:pt x="579532" y="77409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5F07E0D-EF07-4BD7-98D2-5B15D11B459B}"/>
                </a:ext>
              </a:extLst>
            </p:cNvPr>
            <p:cNvSpPr/>
            <p:nvPr/>
          </p:nvSpPr>
          <p:spPr>
            <a:xfrm>
              <a:off x="677455" y="4284258"/>
              <a:ext cx="1416778" cy="907624"/>
            </a:xfrm>
            <a:custGeom>
              <a:avLst/>
              <a:gdLst>
                <a:gd name="connsiteX0" fmla="*/ 4810 w 1416778"/>
                <a:gd name="connsiteY0" fmla="*/ 0 h 907623"/>
                <a:gd name="connsiteX1" fmla="*/ 38570 w 1416778"/>
                <a:gd name="connsiteY1" fmla="*/ 66411 h 907623"/>
                <a:gd name="connsiteX2" fmla="*/ 130439 w 1416778"/>
                <a:gd name="connsiteY2" fmla="*/ 203108 h 907623"/>
                <a:gd name="connsiteX3" fmla="*/ 316391 w 1416778"/>
                <a:gd name="connsiteY3" fmla="*/ 395702 h 907623"/>
                <a:gd name="connsiteX4" fmla="*/ 655643 w 1416778"/>
                <a:gd name="connsiteY4" fmla="*/ 623714 h 907623"/>
                <a:gd name="connsiteX5" fmla="*/ 752493 w 1416778"/>
                <a:gd name="connsiteY5" fmla="*/ 675183 h 907623"/>
                <a:gd name="connsiteX6" fmla="*/ 874801 w 1416778"/>
                <a:gd name="connsiteY6" fmla="*/ 700088 h 907623"/>
                <a:gd name="connsiteX7" fmla="*/ 1096726 w 1416778"/>
                <a:gd name="connsiteY7" fmla="*/ 680164 h 907623"/>
                <a:gd name="connsiteX8" fmla="*/ 1400558 w 1416778"/>
                <a:gd name="connsiteY8" fmla="*/ 664668 h 907623"/>
                <a:gd name="connsiteX9" fmla="*/ 1416608 w 1416778"/>
                <a:gd name="connsiteY9" fmla="*/ 665775 h 907623"/>
                <a:gd name="connsiteX10" fmla="*/ 1417161 w 1416778"/>
                <a:gd name="connsiteY10" fmla="*/ 670203 h 907623"/>
                <a:gd name="connsiteX11" fmla="*/ 1289873 w 1416778"/>
                <a:gd name="connsiteY11" fmla="*/ 683485 h 907623"/>
                <a:gd name="connsiteX12" fmla="*/ 1117756 w 1416778"/>
                <a:gd name="connsiteY12" fmla="*/ 715584 h 907623"/>
                <a:gd name="connsiteX13" fmla="*/ 1040830 w 1416778"/>
                <a:gd name="connsiteY13" fmla="*/ 758198 h 907623"/>
                <a:gd name="connsiteX14" fmla="*/ 1032528 w 1416778"/>
                <a:gd name="connsiteY14" fmla="*/ 835678 h 907623"/>
                <a:gd name="connsiteX15" fmla="*/ 1091192 w 1416778"/>
                <a:gd name="connsiteY15" fmla="*/ 899322 h 907623"/>
                <a:gd name="connsiteX16" fmla="*/ 1096172 w 1416778"/>
                <a:gd name="connsiteY16" fmla="*/ 908730 h 907623"/>
                <a:gd name="connsiteX17" fmla="*/ 1006517 w 1416778"/>
                <a:gd name="connsiteY17" fmla="*/ 857262 h 907623"/>
                <a:gd name="connsiteX18" fmla="*/ 769649 w 1416778"/>
                <a:gd name="connsiteY18" fmla="*/ 732740 h 907623"/>
                <a:gd name="connsiteX19" fmla="*/ 227842 w 1416778"/>
                <a:gd name="connsiteY19" fmla="*/ 411751 h 907623"/>
                <a:gd name="connsiteX20" fmla="*/ 35802 w 1416778"/>
                <a:gd name="connsiteY20" fmla="*/ 190380 h 907623"/>
                <a:gd name="connsiteX21" fmla="*/ 4810 w 1416778"/>
                <a:gd name="connsiteY21" fmla="*/ 0 h 90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16778" h="907623">
                  <a:moveTo>
                    <a:pt x="4810" y="0"/>
                  </a:moveTo>
                  <a:cubicBezTo>
                    <a:pt x="16432" y="23244"/>
                    <a:pt x="25841" y="45935"/>
                    <a:pt x="38570" y="66411"/>
                  </a:cubicBezTo>
                  <a:cubicBezTo>
                    <a:pt x="67901" y="112899"/>
                    <a:pt x="94466" y="162155"/>
                    <a:pt x="130439" y="203108"/>
                  </a:cubicBezTo>
                  <a:cubicBezTo>
                    <a:pt x="189102" y="270073"/>
                    <a:pt x="253300" y="332057"/>
                    <a:pt x="316391" y="395702"/>
                  </a:cubicBezTo>
                  <a:cubicBezTo>
                    <a:pt x="414348" y="494212"/>
                    <a:pt x="534995" y="558963"/>
                    <a:pt x="655643" y="623714"/>
                  </a:cubicBezTo>
                  <a:cubicBezTo>
                    <a:pt x="687742" y="640871"/>
                    <a:pt x="720394" y="657474"/>
                    <a:pt x="752493" y="675183"/>
                  </a:cubicBezTo>
                  <a:cubicBezTo>
                    <a:pt x="790680" y="696214"/>
                    <a:pt x="831080" y="704515"/>
                    <a:pt x="874801" y="700088"/>
                  </a:cubicBezTo>
                  <a:cubicBezTo>
                    <a:pt x="948407" y="692340"/>
                    <a:pt x="1022566" y="686805"/>
                    <a:pt x="1096726" y="680164"/>
                  </a:cubicBezTo>
                  <a:cubicBezTo>
                    <a:pt x="1198003" y="671309"/>
                    <a:pt x="1298727" y="660794"/>
                    <a:pt x="1400558" y="664668"/>
                  </a:cubicBezTo>
                  <a:cubicBezTo>
                    <a:pt x="1406093" y="664668"/>
                    <a:pt x="1411627" y="665222"/>
                    <a:pt x="1416608" y="665775"/>
                  </a:cubicBezTo>
                  <a:cubicBezTo>
                    <a:pt x="1416608" y="667435"/>
                    <a:pt x="1416608" y="669096"/>
                    <a:pt x="1417161" y="670203"/>
                  </a:cubicBezTo>
                  <a:cubicBezTo>
                    <a:pt x="1374547" y="674630"/>
                    <a:pt x="1332487" y="679611"/>
                    <a:pt x="1289873" y="683485"/>
                  </a:cubicBezTo>
                  <a:cubicBezTo>
                    <a:pt x="1231209" y="689019"/>
                    <a:pt x="1172546" y="693447"/>
                    <a:pt x="1117756" y="715584"/>
                  </a:cubicBezTo>
                  <a:cubicBezTo>
                    <a:pt x="1090638" y="726652"/>
                    <a:pt x="1064074" y="741041"/>
                    <a:pt x="1040830" y="758198"/>
                  </a:cubicBezTo>
                  <a:cubicBezTo>
                    <a:pt x="1016479" y="776461"/>
                    <a:pt x="1013711" y="811880"/>
                    <a:pt x="1032528" y="835678"/>
                  </a:cubicBezTo>
                  <a:cubicBezTo>
                    <a:pt x="1050238" y="858368"/>
                    <a:pt x="1071268" y="878292"/>
                    <a:pt x="1091192" y="899322"/>
                  </a:cubicBezTo>
                  <a:cubicBezTo>
                    <a:pt x="1093405" y="901536"/>
                    <a:pt x="1095619" y="903750"/>
                    <a:pt x="1096172" y="908730"/>
                  </a:cubicBezTo>
                  <a:cubicBezTo>
                    <a:pt x="1066287" y="891574"/>
                    <a:pt x="1036956" y="873311"/>
                    <a:pt x="1006517" y="857262"/>
                  </a:cubicBezTo>
                  <a:cubicBezTo>
                    <a:pt x="927930" y="815201"/>
                    <a:pt x="849343" y="772587"/>
                    <a:pt x="769649" y="732740"/>
                  </a:cubicBezTo>
                  <a:cubicBezTo>
                    <a:pt x="581483" y="638104"/>
                    <a:pt x="392764" y="545128"/>
                    <a:pt x="227842" y="411751"/>
                  </a:cubicBezTo>
                  <a:cubicBezTo>
                    <a:pt x="150916" y="349214"/>
                    <a:pt x="80630" y="280588"/>
                    <a:pt x="35802" y="190380"/>
                  </a:cubicBezTo>
                  <a:cubicBezTo>
                    <a:pt x="5364" y="130609"/>
                    <a:pt x="-7919" y="68625"/>
                    <a:pt x="481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98FCD7F-6AB6-4ADA-80E2-913F0C33ED06}"/>
                </a:ext>
              </a:extLst>
            </p:cNvPr>
            <p:cNvSpPr/>
            <p:nvPr/>
          </p:nvSpPr>
          <p:spPr>
            <a:xfrm>
              <a:off x="2460433" y="5574262"/>
              <a:ext cx="531292" cy="874418"/>
            </a:xfrm>
            <a:custGeom>
              <a:avLst/>
              <a:gdLst>
                <a:gd name="connsiteX0" fmla="*/ 0 w 531291"/>
                <a:gd name="connsiteY0" fmla="*/ 226944 h 874417"/>
                <a:gd name="connsiteX1" fmla="*/ 103491 w 531291"/>
                <a:gd name="connsiteY1" fmla="*/ 77518 h 874417"/>
                <a:gd name="connsiteX2" fmla="*/ 396809 w 531291"/>
                <a:gd name="connsiteY2" fmla="*/ 11107 h 874417"/>
                <a:gd name="connsiteX3" fmla="*/ 474289 w 531291"/>
                <a:gd name="connsiteY3" fmla="*/ 61469 h 874417"/>
                <a:gd name="connsiteX4" fmla="*/ 530738 w 531291"/>
                <a:gd name="connsiteY4" fmla="*/ 163300 h 874417"/>
                <a:gd name="connsiteX5" fmla="*/ 520777 w 531291"/>
                <a:gd name="connsiteY5" fmla="*/ 280073 h 874417"/>
                <a:gd name="connsiteX6" fmla="*/ 446064 w 531291"/>
                <a:gd name="connsiteY6" fmla="*/ 449423 h 874417"/>
                <a:gd name="connsiteX7" fmla="*/ 379099 w 531291"/>
                <a:gd name="connsiteY7" fmla="*/ 613238 h 874417"/>
                <a:gd name="connsiteX8" fmla="*/ 341466 w 531291"/>
                <a:gd name="connsiteY8" fmla="*/ 759343 h 874417"/>
                <a:gd name="connsiteX9" fmla="*/ 321542 w 531291"/>
                <a:gd name="connsiteY9" fmla="*/ 876670 h 874417"/>
                <a:gd name="connsiteX10" fmla="*/ 314348 w 531291"/>
                <a:gd name="connsiteY10" fmla="*/ 819113 h 874417"/>
                <a:gd name="connsiteX11" fmla="*/ 363049 w 531291"/>
                <a:gd name="connsiteY11" fmla="*/ 575605 h 874417"/>
                <a:gd name="connsiteX12" fmla="*/ 461007 w 531291"/>
                <a:gd name="connsiteY12" fmla="*/ 350912 h 874417"/>
                <a:gd name="connsiteX13" fmla="*/ 492552 w 531291"/>
                <a:gd name="connsiteY13" fmla="*/ 194292 h 874417"/>
                <a:gd name="connsiteX14" fmla="*/ 344786 w 531291"/>
                <a:gd name="connsiteY14" fmla="*/ 44866 h 874417"/>
                <a:gd name="connsiteX15" fmla="*/ 104598 w 531291"/>
                <a:gd name="connsiteY15" fmla="*/ 115152 h 874417"/>
                <a:gd name="connsiteX16" fmla="*/ 0 w 531291"/>
                <a:gd name="connsiteY16" fmla="*/ 226944 h 874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31291" h="874417">
                  <a:moveTo>
                    <a:pt x="0" y="226944"/>
                  </a:moveTo>
                  <a:cubicBezTo>
                    <a:pt x="17156" y="164960"/>
                    <a:pt x="54789" y="117365"/>
                    <a:pt x="103491" y="77518"/>
                  </a:cubicBezTo>
                  <a:cubicBezTo>
                    <a:pt x="189826" y="6679"/>
                    <a:pt x="289444" y="-16011"/>
                    <a:pt x="396809" y="11107"/>
                  </a:cubicBezTo>
                  <a:cubicBezTo>
                    <a:pt x="425034" y="18302"/>
                    <a:pt x="451045" y="41546"/>
                    <a:pt x="474289" y="61469"/>
                  </a:cubicBezTo>
                  <a:cubicBezTo>
                    <a:pt x="504727" y="88034"/>
                    <a:pt x="524097" y="123453"/>
                    <a:pt x="530738" y="163300"/>
                  </a:cubicBezTo>
                  <a:cubicBezTo>
                    <a:pt x="536826" y="202593"/>
                    <a:pt x="531845" y="241887"/>
                    <a:pt x="520777" y="280073"/>
                  </a:cubicBezTo>
                  <a:cubicBezTo>
                    <a:pt x="503620" y="339844"/>
                    <a:pt x="472628" y="394080"/>
                    <a:pt x="446064" y="449423"/>
                  </a:cubicBezTo>
                  <a:cubicBezTo>
                    <a:pt x="420606" y="502552"/>
                    <a:pt x="397915" y="557342"/>
                    <a:pt x="379099" y="613238"/>
                  </a:cubicBezTo>
                  <a:cubicBezTo>
                    <a:pt x="363049" y="660832"/>
                    <a:pt x="351981" y="710088"/>
                    <a:pt x="341466" y="759343"/>
                  </a:cubicBezTo>
                  <a:cubicBezTo>
                    <a:pt x="333718" y="797530"/>
                    <a:pt x="330397" y="836823"/>
                    <a:pt x="321542" y="876670"/>
                  </a:cubicBezTo>
                  <a:cubicBezTo>
                    <a:pt x="318775" y="857300"/>
                    <a:pt x="314901" y="838483"/>
                    <a:pt x="314348" y="819113"/>
                  </a:cubicBezTo>
                  <a:cubicBezTo>
                    <a:pt x="309920" y="733885"/>
                    <a:pt x="330951" y="653638"/>
                    <a:pt x="363049" y="575605"/>
                  </a:cubicBezTo>
                  <a:cubicBezTo>
                    <a:pt x="394595" y="500338"/>
                    <a:pt x="430014" y="426732"/>
                    <a:pt x="461007" y="350912"/>
                  </a:cubicBezTo>
                  <a:cubicBezTo>
                    <a:pt x="481483" y="301104"/>
                    <a:pt x="500853" y="249635"/>
                    <a:pt x="492552" y="194292"/>
                  </a:cubicBezTo>
                  <a:cubicBezTo>
                    <a:pt x="480377" y="110724"/>
                    <a:pt x="428908" y="53721"/>
                    <a:pt x="344786" y="44866"/>
                  </a:cubicBezTo>
                  <a:cubicBezTo>
                    <a:pt x="255684" y="35458"/>
                    <a:pt x="177097" y="64790"/>
                    <a:pt x="104598" y="115152"/>
                  </a:cubicBezTo>
                  <a:cubicBezTo>
                    <a:pt x="61431" y="144483"/>
                    <a:pt x="26011" y="181563"/>
                    <a:pt x="0" y="22694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D632C0DB-6306-47C2-A39B-754F7CC906E7}"/>
                </a:ext>
              </a:extLst>
            </p:cNvPr>
            <p:cNvSpPr/>
            <p:nvPr/>
          </p:nvSpPr>
          <p:spPr>
            <a:xfrm>
              <a:off x="1297125" y="3383321"/>
              <a:ext cx="691786" cy="686252"/>
            </a:xfrm>
            <a:custGeom>
              <a:avLst/>
              <a:gdLst>
                <a:gd name="connsiteX0" fmla="*/ 0 w 691786"/>
                <a:gd name="connsiteY0" fmla="*/ 688974 h 686251"/>
                <a:gd name="connsiteX1" fmla="*/ 97404 w 691786"/>
                <a:gd name="connsiteY1" fmla="*/ 594337 h 686251"/>
                <a:gd name="connsiteX2" fmla="*/ 407877 w 691786"/>
                <a:gd name="connsiteY2" fmla="*/ 465942 h 686251"/>
                <a:gd name="connsiteX3" fmla="*/ 565051 w 691786"/>
                <a:gd name="connsiteY3" fmla="*/ 401744 h 686251"/>
                <a:gd name="connsiteX4" fmla="*/ 607112 w 691786"/>
                <a:gd name="connsiteY4" fmla="*/ 139419 h 686251"/>
                <a:gd name="connsiteX5" fmla="*/ 343126 w 691786"/>
                <a:gd name="connsiteY5" fmla="*/ 24859 h 686251"/>
                <a:gd name="connsiteX6" fmla="*/ 242955 w 691786"/>
                <a:gd name="connsiteY6" fmla="*/ 30947 h 686251"/>
                <a:gd name="connsiteX7" fmla="*/ 346447 w 691786"/>
                <a:gd name="connsiteY7" fmla="*/ 1062 h 686251"/>
                <a:gd name="connsiteX8" fmla="*/ 587742 w 691786"/>
                <a:gd name="connsiteY8" fmla="*/ 61939 h 686251"/>
                <a:gd name="connsiteX9" fmla="*/ 679611 w 691786"/>
                <a:gd name="connsiteY9" fmla="*/ 158235 h 686251"/>
                <a:gd name="connsiteX10" fmla="*/ 695107 w 691786"/>
                <a:gd name="connsiteY10" fmla="*/ 260066 h 686251"/>
                <a:gd name="connsiteX11" fmla="*/ 570032 w 691786"/>
                <a:gd name="connsiteY11" fmla="*/ 438270 h 686251"/>
                <a:gd name="connsiteX12" fmla="*/ 409537 w 691786"/>
                <a:gd name="connsiteY12" fmla="*/ 494167 h 686251"/>
                <a:gd name="connsiteX13" fmla="*/ 198681 w 691786"/>
                <a:gd name="connsiteY13" fmla="*/ 569987 h 686251"/>
                <a:gd name="connsiteX14" fmla="*/ 0 w 691786"/>
                <a:gd name="connsiteY14" fmla="*/ 688974 h 686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91786" h="686251">
                  <a:moveTo>
                    <a:pt x="0" y="688974"/>
                  </a:moveTo>
                  <a:cubicBezTo>
                    <a:pt x="26011" y="650234"/>
                    <a:pt x="59770" y="619795"/>
                    <a:pt x="97404" y="594337"/>
                  </a:cubicBezTo>
                  <a:cubicBezTo>
                    <a:pt x="192040" y="530693"/>
                    <a:pt x="299405" y="496934"/>
                    <a:pt x="407877" y="465942"/>
                  </a:cubicBezTo>
                  <a:cubicBezTo>
                    <a:pt x="462667" y="449892"/>
                    <a:pt x="515242" y="428862"/>
                    <a:pt x="565051" y="401744"/>
                  </a:cubicBezTo>
                  <a:cubicBezTo>
                    <a:pt x="673523" y="342527"/>
                    <a:pt x="679611" y="218559"/>
                    <a:pt x="607112" y="139419"/>
                  </a:cubicBezTo>
                  <a:cubicBezTo>
                    <a:pt x="536273" y="62492"/>
                    <a:pt x="444404" y="30393"/>
                    <a:pt x="343126" y="24859"/>
                  </a:cubicBezTo>
                  <a:cubicBezTo>
                    <a:pt x="309367" y="22645"/>
                    <a:pt x="275608" y="28733"/>
                    <a:pt x="242955" y="30947"/>
                  </a:cubicBezTo>
                  <a:cubicBezTo>
                    <a:pt x="274501" y="14344"/>
                    <a:pt x="309367" y="3275"/>
                    <a:pt x="346447" y="1062"/>
                  </a:cubicBezTo>
                  <a:cubicBezTo>
                    <a:pt x="433335" y="-4473"/>
                    <a:pt x="515242" y="11023"/>
                    <a:pt x="587742" y="61939"/>
                  </a:cubicBezTo>
                  <a:cubicBezTo>
                    <a:pt x="624821" y="87950"/>
                    <a:pt x="656920" y="118388"/>
                    <a:pt x="679611" y="158235"/>
                  </a:cubicBezTo>
                  <a:cubicBezTo>
                    <a:pt x="697321" y="189781"/>
                    <a:pt x="696214" y="225200"/>
                    <a:pt x="695107" y="260066"/>
                  </a:cubicBezTo>
                  <a:cubicBezTo>
                    <a:pt x="692340" y="346401"/>
                    <a:pt x="642531" y="400084"/>
                    <a:pt x="570032" y="438270"/>
                  </a:cubicBezTo>
                  <a:cubicBezTo>
                    <a:pt x="519116" y="464835"/>
                    <a:pt x="464880" y="480331"/>
                    <a:pt x="409537" y="494167"/>
                  </a:cubicBezTo>
                  <a:cubicBezTo>
                    <a:pt x="337038" y="512430"/>
                    <a:pt x="266753" y="537888"/>
                    <a:pt x="198681" y="569987"/>
                  </a:cubicBezTo>
                  <a:cubicBezTo>
                    <a:pt x="128396" y="602086"/>
                    <a:pt x="63091" y="643593"/>
                    <a:pt x="0" y="688974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14EDC5A-1248-4F6D-9F2D-A5002FF20E9D}"/>
                </a:ext>
              </a:extLst>
            </p:cNvPr>
            <p:cNvSpPr/>
            <p:nvPr/>
          </p:nvSpPr>
          <p:spPr>
            <a:xfrm>
              <a:off x="857950" y="5908322"/>
              <a:ext cx="237974" cy="177097"/>
            </a:xfrm>
            <a:custGeom>
              <a:avLst/>
              <a:gdLst>
                <a:gd name="connsiteX0" fmla="*/ 242154 w 237974"/>
                <a:gd name="connsiteY0" fmla="*/ 132519 h 177097"/>
                <a:gd name="connsiteX1" fmla="*/ 139770 w 237974"/>
                <a:gd name="connsiteY1" fmla="*/ 121451 h 177097"/>
                <a:gd name="connsiteX2" fmla="*/ 139217 w 237974"/>
                <a:gd name="connsiteY2" fmla="*/ 126432 h 177097"/>
                <a:gd name="connsiteX3" fmla="*/ 220571 w 237974"/>
                <a:gd name="connsiteY3" fmla="*/ 135287 h 177097"/>
                <a:gd name="connsiteX4" fmla="*/ 221678 w 237974"/>
                <a:gd name="connsiteY4" fmla="*/ 139161 h 177097"/>
                <a:gd name="connsiteX5" fmla="*/ 172976 w 237974"/>
                <a:gd name="connsiteY5" fmla="*/ 152443 h 177097"/>
                <a:gd name="connsiteX6" fmla="*/ 82767 w 237974"/>
                <a:gd name="connsiteY6" fmla="*/ 177901 h 177097"/>
                <a:gd name="connsiteX7" fmla="*/ 10268 w 237974"/>
                <a:gd name="connsiteY7" fmla="*/ 149676 h 177097"/>
                <a:gd name="connsiteX8" fmla="*/ 16355 w 237974"/>
                <a:gd name="connsiteY8" fmla="*/ 72749 h 177097"/>
                <a:gd name="connsiteX9" fmla="*/ 85534 w 237974"/>
                <a:gd name="connsiteY9" fmla="*/ 65001 h 177097"/>
                <a:gd name="connsiteX10" fmla="*/ 98263 w 237974"/>
                <a:gd name="connsiteY10" fmla="*/ 74409 h 177097"/>
                <a:gd name="connsiteX11" fmla="*/ 93282 w 237974"/>
                <a:gd name="connsiteY11" fmla="*/ 65555 h 177097"/>
                <a:gd name="connsiteX12" fmla="*/ 92729 w 237974"/>
                <a:gd name="connsiteY12" fmla="*/ 10765 h 177097"/>
                <a:gd name="connsiteX13" fmla="*/ 154713 w 237974"/>
                <a:gd name="connsiteY13" fmla="*/ 8551 h 177097"/>
                <a:gd name="connsiteX14" fmla="*/ 202861 w 237974"/>
                <a:gd name="connsiteY14" fmla="*/ 59467 h 177097"/>
                <a:gd name="connsiteX15" fmla="*/ 242154 w 237974"/>
                <a:gd name="connsiteY15" fmla="*/ 132519 h 177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7974" h="177097">
                  <a:moveTo>
                    <a:pt x="242154" y="132519"/>
                  </a:moveTo>
                  <a:cubicBezTo>
                    <a:pt x="203968" y="128645"/>
                    <a:pt x="171869" y="124771"/>
                    <a:pt x="139770" y="121451"/>
                  </a:cubicBezTo>
                  <a:cubicBezTo>
                    <a:pt x="139770" y="123111"/>
                    <a:pt x="139217" y="124771"/>
                    <a:pt x="139217" y="126432"/>
                  </a:cubicBezTo>
                  <a:cubicBezTo>
                    <a:pt x="166335" y="129199"/>
                    <a:pt x="193453" y="131966"/>
                    <a:pt x="220571" y="135287"/>
                  </a:cubicBezTo>
                  <a:cubicBezTo>
                    <a:pt x="221124" y="136394"/>
                    <a:pt x="221124" y="138054"/>
                    <a:pt x="221678" y="139161"/>
                  </a:cubicBezTo>
                  <a:cubicBezTo>
                    <a:pt x="205628" y="143588"/>
                    <a:pt x="189025" y="148015"/>
                    <a:pt x="172976" y="152443"/>
                  </a:cubicBezTo>
                  <a:cubicBezTo>
                    <a:pt x="143091" y="160744"/>
                    <a:pt x="113206" y="171259"/>
                    <a:pt x="82767" y="177901"/>
                  </a:cubicBezTo>
                  <a:cubicBezTo>
                    <a:pt x="53435" y="184542"/>
                    <a:pt x="29638" y="171259"/>
                    <a:pt x="10268" y="149676"/>
                  </a:cubicBezTo>
                  <a:cubicBezTo>
                    <a:pt x="-5782" y="130859"/>
                    <a:pt x="-2461" y="93779"/>
                    <a:pt x="16355" y="72749"/>
                  </a:cubicBezTo>
                  <a:cubicBezTo>
                    <a:pt x="33512" y="53379"/>
                    <a:pt x="63950" y="50059"/>
                    <a:pt x="85534" y="65001"/>
                  </a:cubicBezTo>
                  <a:cubicBezTo>
                    <a:pt x="88855" y="67215"/>
                    <a:pt x="91622" y="69428"/>
                    <a:pt x="98263" y="74409"/>
                  </a:cubicBezTo>
                  <a:cubicBezTo>
                    <a:pt x="94942" y="68875"/>
                    <a:pt x="93836" y="67215"/>
                    <a:pt x="93282" y="65555"/>
                  </a:cubicBezTo>
                  <a:cubicBezTo>
                    <a:pt x="80553" y="41757"/>
                    <a:pt x="80553" y="21834"/>
                    <a:pt x="92729" y="10765"/>
                  </a:cubicBezTo>
                  <a:cubicBezTo>
                    <a:pt x="105458" y="-1410"/>
                    <a:pt x="137556" y="-4731"/>
                    <a:pt x="154713" y="8551"/>
                  </a:cubicBezTo>
                  <a:cubicBezTo>
                    <a:pt x="172976" y="22941"/>
                    <a:pt x="189579" y="40650"/>
                    <a:pt x="202861" y="59467"/>
                  </a:cubicBezTo>
                  <a:cubicBezTo>
                    <a:pt x="217804" y="80497"/>
                    <a:pt x="227765" y="104848"/>
                    <a:pt x="242154" y="132519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75E8B1D-D672-4DD1-8801-7AF696571B25}"/>
                </a:ext>
              </a:extLst>
            </p:cNvPr>
            <p:cNvSpPr/>
            <p:nvPr/>
          </p:nvSpPr>
          <p:spPr>
            <a:xfrm>
              <a:off x="1371001" y="6228881"/>
              <a:ext cx="265646" cy="143892"/>
            </a:xfrm>
            <a:custGeom>
              <a:avLst/>
              <a:gdLst>
                <a:gd name="connsiteX0" fmla="*/ 267589 w 265645"/>
                <a:gd name="connsiteY0" fmla="*/ 92549 h 143891"/>
                <a:gd name="connsiteX1" fmla="*/ 259288 w 265645"/>
                <a:gd name="connsiteY1" fmla="*/ 101404 h 143891"/>
                <a:gd name="connsiteX2" fmla="*/ 109309 w 265645"/>
                <a:gd name="connsiteY2" fmla="*/ 144571 h 143891"/>
                <a:gd name="connsiteX3" fmla="*/ 11905 w 265645"/>
                <a:gd name="connsiteY3" fmla="*/ 109152 h 143891"/>
                <a:gd name="connsiteX4" fmla="*/ 50092 w 265645"/>
                <a:gd name="connsiteY4" fmla="*/ 2340 h 143891"/>
                <a:gd name="connsiteX5" fmla="*/ 121484 w 265645"/>
                <a:gd name="connsiteY5" fmla="*/ 28905 h 143891"/>
                <a:gd name="connsiteX6" fmla="*/ 144728 w 265645"/>
                <a:gd name="connsiteY6" fmla="*/ 56023 h 143891"/>
                <a:gd name="connsiteX7" fmla="*/ 181254 w 265645"/>
                <a:gd name="connsiteY7" fmla="*/ 87015 h 143891"/>
                <a:gd name="connsiteX8" fmla="*/ 267589 w 265645"/>
                <a:gd name="connsiteY8" fmla="*/ 92549 h 143891"/>
                <a:gd name="connsiteX9" fmla="*/ 267589 w 265645"/>
                <a:gd name="connsiteY9" fmla="*/ 92549 h 1438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65645" h="143891">
                  <a:moveTo>
                    <a:pt x="267589" y="92549"/>
                  </a:moveTo>
                  <a:cubicBezTo>
                    <a:pt x="264822" y="95316"/>
                    <a:pt x="262609" y="100297"/>
                    <a:pt x="259288" y="101404"/>
                  </a:cubicBezTo>
                  <a:cubicBezTo>
                    <a:pt x="209479" y="116347"/>
                    <a:pt x="160224" y="132950"/>
                    <a:pt x="109309" y="144571"/>
                  </a:cubicBezTo>
                  <a:cubicBezTo>
                    <a:pt x="71122" y="153426"/>
                    <a:pt x="36809" y="139591"/>
                    <a:pt x="11905" y="109152"/>
                  </a:cubicBezTo>
                  <a:cubicBezTo>
                    <a:pt x="-15766" y="75393"/>
                    <a:pt x="8031" y="13409"/>
                    <a:pt x="50092" y="2340"/>
                  </a:cubicBezTo>
                  <a:cubicBezTo>
                    <a:pt x="81637" y="-5961"/>
                    <a:pt x="102114" y="8981"/>
                    <a:pt x="121484" y="28905"/>
                  </a:cubicBezTo>
                  <a:cubicBezTo>
                    <a:pt x="129232" y="37760"/>
                    <a:pt x="136980" y="47168"/>
                    <a:pt x="144728" y="56023"/>
                  </a:cubicBezTo>
                  <a:cubicBezTo>
                    <a:pt x="149709" y="74286"/>
                    <a:pt x="161331" y="85355"/>
                    <a:pt x="181254" y="87015"/>
                  </a:cubicBezTo>
                  <a:cubicBezTo>
                    <a:pt x="211140" y="88675"/>
                    <a:pt x="239365" y="90889"/>
                    <a:pt x="267589" y="92549"/>
                  </a:cubicBezTo>
                  <a:lnTo>
                    <a:pt x="267589" y="92549"/>
                  </a:ln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1AA69EE1-DD78-4A86-9BC4-A089857BE3D3}"/>
                </a:ext>
              </a:extLst>
            </p:cNvPr>
            <p:cNvSpPr/>
            <p:nvPr/>
          </p:nvSpPr>
          <p:spPr>
            <a:xfrm>
              <a:off x="1471406" y="6163113"/>
              <a:ext cx="182632" cy="154960"/>
            </a:xfrm>
            <a:custGeom>
              <a:avLst/>
              <a:gdLst>
                <a:gd name="connsiteX0" fmla="*/ 45430 w 182631"/>
                <a:gd name="connsiteY0" fmla="*/ 121790 h 154960"/>
                <a:gd name="connsiteX1" fmla="*/ 22186 w 182631"/>
                <a:gd name="connsiteY1" fmla="*/ 94672 h 154960"/>
                <a:gd name="connsiteX2" fmla="*/ 2816 w 182631"/>
                <a:gd name="connsiteY2" fmla="*/ 56486 h 154960"/>
                <a:gd name="connsiteX3" fmla="*/ 36022 w 182631"/>
                <a:gd name="connsiteY3" fmla="*/ 1143 h 154960"/>
                <a:gd name="connsiteX4" fmla="*/ 127338 w 182631"/>
                <a:gd name="connsiteY4" fmla="*/ 46524 h 154960"/>
                <a:gd name="connsiteX5" fmla="*/ 182681 w 182631"/>
                <a:gd name="connsiteY5" fmla="*/ 142821 h 154960"/>
                <a:gd name="connsiteX6" fmla="*/ 187108 w 182631"/>
                <a:gd name="connsiteY6" fmla="*/ 158870 h 154960"/>
                <a:gd name="connsiteX7" fmla="*/ 168292 w 182631"/>
                <a:gd name="connsiteY7" fmla="*/ 158870 h 154960"/>
                <a:gd name="connsiteX8" fmla="*/ 168845 w 182631"/>
                <a:gd name="connsiteY8" fmla="*/ 159424 h 154960"/>
                <a:gd name="connsiteX9" fmla="*/ 99113 w 182631"/>
                <a:gd name="connsiteY9" fmla="*/ 149462 h 154960"/>
                <a:gd name="connsiteX10" fmla="*/ 45430 w 182631"/>
                <a:gd name="connsiteY10" fmla="*/ 121790 h 1549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82631" h="154960">
                  <a:moveTo>
                    <a:pt x="45430" y="121790"/>
                  </a:moveTo>
                  <a:cubicBezTo>
                    <a:pt x="37682" y="112936"/>
                    <a:pt x="29935" y="103527"/>
                    <a:pt x="22186" y="94672"/>
                  </a:cubicBezTo>
                  <a:cubicBezTo>
                    <a:pt x="15545" y="81944"/>
                    <a:pt x="7244" y="69768"/>
                    <a:pt x="2816" y="56486"/>
                  </a:cubicBezTo>
                  <a:cubicBezTo>
                    <a:pt x="-6592" y="30474"/>
                    <a:pt x="8351" y="5570"/>
                    <a:pt x="36022" y="1143"/>
                  </a:cubicBezTo>
                  <a:cubicBezTo>
                    <a:pt x="76976" y="-5498"/>
                    <a:pt x="105754" y="17746"/>
                    <a:pt x="127338" y="46524"/>
                  </a:cubicBezTo>
                  <a:cubicBezTo>
                    <a:pt x="148922" y="76409"/>
                    <a:pt x="164418" y="110168"/>
                    <a:pt x="182681" y="142821"/>
                  </a:cubicBezTo>
                  <a:cubicBezTo>
                    <a:pt x="184895" y="147248"/>
                    <a:pt x="185448" y="152229"/>
                    <a:pt x="187108" y="158870"/>
                  </a:cubicBezTo>
                  <a:cubicBezTo>
                    <a:pt x="179360" y="158870"/>
                    <a:pt x="173826" y="158870"/>
                    <a:pt x="168292" y="158870"/>
                  </a:cubicBezTo>
                  <a:cubicBezTo>
                    <a:pt x="168292" y="158870"/>
                    <a:pt x="168845" y="159424"/>
                    <a:pt x="168845" y="159424"/>
                  </a:cubicBezTo>
                  <a:cubicBezTo>
                    <a:pt x="145601" y="156103"/>
                    <a:pt x="122357" y="151676"/>
                    <a:pt x="99113" y="149462"/>
                  </a:cubicBezTo>
                  <a:cubicBezTo>
                    <a:pt x="76976" y="146141"/>
                    <a:pt x="57606" y="141160"/>
                    <a:pt x="45430" y="12179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6E182DB-28D1-4DDA-89B5-74972F2C5BA1}"/>
                </a:ext>
              </a:extLst>
            </p:cNvPr>
            <p:cNvSpPr/>
            <p:nvPr/>
          </p:nvSpPr>
          <p:spPr>
            <a:xfrm>
              <a:off x="1263366" y="4727001"/>
              <a:ext cx="852281" cy="99617"/>
            </a:xfrm>
            <a:custGeom>
              <a:avLst/>
              <a:gdLst>
                <a:gd name="connsiteX0" fmla="*/ 0 w 852280"/>
                <a:gd name="connsiteY0" fmla="*/ 99617 h 99617"/>
                <a:gd name="connsiteX1" fmla="*/ 114560 w 852280"/>
                <a:gd name="connsiteY1" fmla="*/ 66965 h 99617"/>
                <a:gd name="connsiteX2" fmla="*/ 489785 w 852280"/>
                <a:gd name="connsiteY2" fmla="*/ 14389 h 99617"/>
                <a:gd name="connsiteX3" fmla="*/ 857262 w 852280"/>
                <a:gd name="connsiteY3" fmla="*/ 0 h 99617"/>
                <a:gd name="connsiteX4" fmla="*/ 847853 w 852280"/>
                <a:gd name="connsiteY4" fmla="*/ 3321 h 99617"/>
                <a:gd name="connsiteX5" fmla="*/ 694553 w 852280"/>
                <a:gd name="connsiteY5" fmla="*/ 22691 h 99617"/>
                <a:gd name="connsiteX6" fmla="*/ 250703 w 852280"/>
                <a:gd name="connsiteY6" fmla="*/ 57003 h 99617"/>
                <a:gd name="connsiteX7" fmla="*/ 23244 w 852280"/>
                <a:gd name="connsiteY7" fmla="*/ 99064 h 99617"/>
                <a:gd name="connsiteX8" fmla="*/ 1660 w 852280"/>
                <a:gd name="connsiteY8" fmla="*/ 104045 h 99617"/>
                <a:gd name="connsiteX9" fmla="*/ 0 w 852280"/>
                <a:gd name="connsiteY9" fmla="*/ 99617 h 99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52280" h="99617">
                  <a:moveTo>
                    <a:pt x="0" y="99617"/>
                  </a:moveTo>
                  <a:cubicBezTo>
                    <a:pt x="38187" y="88549"/>
                    <a:pt x="76373" y="76927"/>
                    <a:pt x="114560" y="66965"/>
                  </a:cubicBezTo>
                  <a:cubicBezTo>
                    <a:pt x="237421" y="35419"/>
                    <a:pt x="363049" y="21030"/>
                    <a:pt x="489785" y="14389"/>
                  </a:cubicBezTo>
                  <a:cubicBezTo>
                    <a:pt x="612093" y="7748"/>
                    <a:pt x="734400" y="3321"/>
                    <a:pt x="857262" y="0"/>
                  </a:cubicBezTo>
                  <a:cubicBezTo>
                    <a:pt x="853941" y="1107"/>
                    <a:pt x="851174" y="2767"/>
                    <a:pt x="847853" y="3321"/>
                  </a:cubicBezTo>
                  <a:cubicBezTo>
                    <a:pt x="796938" y="9962"/>
                    <a:pt x="746022" y="18817"/>
                    <a:pt x="694553" y="22691"/>
                  </a:cubicBezTo>
                  <a:cubicBezTo>
                    <a:pt x="546788" y="34866"/>
                    <a:pt x="397915" y="42061"/>
                    <a:pt x="250703" y="57003"/>
                  </a:cubicBezTo>
                  <a:cubicBezTo>
                    <a:pt x="174330" y="64751"/>
                    <a:pt x="99064" y="84675"/>
                    <a:pt x="23244" y="99064"/>
                  </a:cubicBezTo>
                  <a:cubicBezTo>
                    <a:pt x="16049" y="100724"/>
                    <a:pt x="8855" y="102384"/>
                    <a:pt x="1660" y="104045"/>
                  </a:cubicBezTo>
                  <a:cubicBezTo>
                    <a:pt x="553" y="102938"/>
                    <a:pt x="0" y="101277"/>
                    <a:pt x="0" y="99617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1042C9B-7ABF-4FBC-8B48-24A7A6ED42EA}"/>
                </a:ext>
              </a:extLst>
            </p:cNvPr>
            <p:cNvSpPr/>
            <p:nvPr/>
          </p:nvSpPr>
          <p:spPr>
            <a:xfrm>
              <a:off x="1118942" y="5773535"/>
              <a:ext cx="564498" cy="304386"/>
            </a:xfrm>
            <a:custGeom>
              <a:avLst/>
              <a:gdLst>
                <a:gd name="connsiteX0" fmla="*/ 13815 w 564497"/>
                <a:gd name="connsiteY0" fmla="*/ 0 h 304385"/>
                <a:gd name="connsiteX1" fmla="*/ 16582 w 564497"/>
                <a:gd name="connsiteY1" fmla="*/ 20477 h 304385"/>
                <a:gd name="connsiteX2" fmla="*/ 74692 w 564497"/>
                <a:gd name="connsiteY2" fmla="*/ 150533 h 304385"/>
                <a:gd name="connsiteX3" fmla="*/ 251789 w 564497"/>
                <a:gd name="connsiteY3" fmla="*/ 233547 h 304385"/>
                <a:gd name="connsiteX4" fmla="*/ 555622 w 564497"/>
                <a:gd name="connsiteY4" fmla="*/ 297745 h 304385"/>
                <a:gd name="connsiteX5" fmla="*/ 565030 w 564497"/>
                <a:gd name="connsiteY5" fmla="*/ 300512 h 304385"/>
                <a:gd name="connsiteX6" fmla="*/ 565030 w 564497"/>
                <a:gd name="connsiteY6" fmla="*/ 304939 h 304385"/>
                <a:gd name="connsiteX7" fmla="*/ 529057 w 564497"/>
                <a:gd name="connsiteY7" fmla="*/ 304939 h 304385"/>
                <a:gd name="connsiteX8" fmla="*/ 490871 w 564497"/>
                <a:gd name="connsiteY8" fmla="*/ 303279 h 304385"/>
                <a:gd name="connsiteX9" fmla="*/ 149405 w 564497"/>
                <a:gd name="connsiteY9" fmla="*/ 213623 h 304385"/>
                <a:gd name="connsiteX10" fmla="*/ 32078 w 564497"/>
                <a:gd name="connsiteY10" fmla="*/ 131163 h 304385"/>
                <a:gd name="connsiteX11" fmla="*/ 13815 w 564497"/>
                <a:gd name="connsiteY11" fmla="*/ 0 h 304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4497" h="304385">
                  <a:moveTo>
                    <a:pt x="13815" y="0"/>
                  </a:moveTo>
                  <a:cubicBezTo>
                    <a:pt x="14922" y="6641"/>
                    <a:pt x="17689" y="13836"/>
                    <a:pt x="16582" y="20477"/>
                  </a:cubicBezTo>
                  <a:cubicBezTo>
                    <a:pt x="6620" y="76927"/>
                    <a:pt x="30971" y="118434"/>
                    <a:pt x="74692" y="150533"/>
                  </a:cubicBezTo>
                  <a:cubicBezTo>
                    <a:pt x="127821" y="190380"/>
                    <a:pt x="189805" y="212517"/>
                    <a:pt x="251789" y="233547"/>
                  </a:cubicBezTo>
                  <a:cubicBezTo>
                    <a:pt x="350853" y="267306"/>
                    <a:pt x="452131" y="286123"/>
                    <a:pt x="555622" y="297745"/>
                  </a:cubicBezTo>
                  <a:cubicBezTo>
                    <a:pt x="558942" y="298298"/>
                    <a:pt x="561710" y="299405"/>
                    <a:pt x="565030" y="300512"/>
                  </a:cubicBezTo>
                  <a:cubicBezTo>
                    <a:pt x="565030" y="302172"/>
                    <a:pt x="565030" y="303279"/>
                    <a:pt x="565030" y="304939"/>
                  </a:cubicBezTo>
                  <a:cubicBezTo>
                    <a:pt x="552855" y="304939"/>
                    <a:pt x="540679" y="304939"/>
                    <a:pt x="529057" y="304939"/>
                  </a:cubicBezTo>
                  <a:cubicBezTo>
                    <a:pt x="516328" y="304386"/>
                    <a:pt x="503600" y="304386"/>
                    <a:pt x="490871" y="303279"/>
                  </a:cubicBezTo>
                  <a:cubicBezTo>
                    <a:pt x="372437" y="291104"/>
                    <a:pt x="257877" y="263986"/>
                    <a:pt x="149405" y="213623"/>
                  </a:cubicBezTo>
                  <a:cubicBezTo>
                    <a:pt x="105684" y="193147"/>
                    <a:pt x="65837" y="166582"/>
                    <a:pt x="32078" y="131163"/>
                  </a:cubicBezTo>
                  <a:cubicBezTo>
                    <a:pt x="-3341" y="95190"/>
                    <a:pt x="-9429" y="32652"/>
                    <a:pt x="13815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0F5EC1A-7538-4348-8954-4DFEA20E860C}"/>
                </a:ext>
              </a:extLst>
            </p:cNvPr>
            <p:cNvSpPr/>
            <p:nvPr/>
          </p:nvSpPr>
          <p:spPr>
            <a:xfrm>
              <a:off x="1516836" y="6284904"/>
              <a:ext cx="121754" cy="33206"/>
            </a:xfrm>
            <a:custGeom>
              <a:avLst/>
              <a:gdLst>
                <a:gd name="connsiteX0" fmla="*/ 0 w 121754"/>
                <a:gd name="connsiteY0" fmla="*/ 0 h 33205"/>
                <a:gd name="connsiteX1" fmla="*/ 52576 w 121754"/>
                <a:gd name="connsiteY1" fmla="*/ 27118 h 33205"/>
                <a:gd name="connsiteX2" fmla="*/ 122308 w 121754"/>
                <a:gd name="connsiteY2" fmla="*/ 37080 h 33205"/>
                <a:gd name="connsiteX3" fmla="*/ 36526 w 121754"/>
                <a:gd name="connsiteY3" fmla="*/ 30992 h 33205"/>
                <a:gd name="connsiteX4" fmla="*/ 0 w 121754"/>
                <a:gd name="connsiteY4" fmla="*/ 0 h 332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754" h="33205">
                  <a:moveTo>
                    <a:pt x="0" y="0"/>
                  </a:moveTo>
                  <a:cubicBezTo>
                    <a:pt x="12176" y="19370"/>
                    <a:pt x="31546" y="24904"/>
                    <a:pt x="52576" y="27118"/>
                  </a:cubicBezTo>
                  <a:cubicBezTo>
                    <a:pt x="75820" y="29332"/>
                    <a:pt x="99064" y="33759"/>
                    <a:pt x="122308" y="37080"/>
                  </a:cubicBezTo>
                  <a:cubicBezTo>
                    <a:pt x="93530" y="34866"/>
                    <a:pt x="64751" y="33206"/>
                    <a:pt x="36526" y="30992"/>
                  </a:cubicBezTo>
                  <a:cubicBezTo>
                    <a:pt x="17156" y="29332"/>
                    <a:pt x="5534" y="18263"/>
                    <a:pt x="0" y="0"/>
                  </a:cubicBezTo>
                  <a:close/>
                </a:path>
              </a:pathLst>
            </a:custGeom>
            <a:grpFill/>
            <a:ln w="5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B0CACFE0-530B-4374-AFF2-1582EA8F62A4}"/>
              </a:ext>
            </a:extLst>
          </p:cNvPr>
          <p:cNvGrpSpPr/>
          <p:nvPr/>
        </p:nvGrpSpPr>
        <p:grpSpPr>
          <a:xfrm>
            <a:off x="1834022" y="5038595"/>
            <a:ext cx="1691001" cy="1447529"/>
            <a:chOff x="3283356" y="3818387"/>
            <a:chExt cx="3633081" cy="2543472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40A22F16-F93B-47FA-8165-1B843D273E6B}"/>
                </a:ext>
              </a:extLst>
            </p:cNvPr>
            <p:cNvSpPr/>
            <p:nvPr/>
          </p:nvSpPr>
          <p:spPr>
            <a:xfrm flipH="1">
              <a:off x="3283356" y="3818387"/>
              <a:ext cx="3633081" cy="2543472"/>
            </a:xfrm>
            <a:custGeom>
              <a:avLst/>
              <a:gdLst>
                <a:gd name="connsiteX0" fmla="*/ 3442794 w 3633081"/>
                <a:gd name="connsiteY0" fmla="*/ 0 h 2543472"/>
                <a:gd name="connsiteX1" fmla="*/ 2900788 w 3633081"/>
                <a:gd name="connsiteY1" fmla="*/ 67263 h 2543472"/>
                <a:gd name="connsiteX2" fmla="*/ 1570483 w 3633081"/>
                <a:gd name="connsiteY2" fmla="*/ 423428 h 2543472"/>
                <a:gd name="connsiteX3" fmla="*/ 918430 w 3633081"/>
                <a:gd name="connsiteY3" fmla="*/ 647055 h 2543472"/>
                <a:gd name="connsiteX4" fmla="*/ 370202 w 3633081"/>
                <a:gd name="connsiteY4" fmla="*/ 913466 h 2543472"/>
                <a:gd name="connsiteX5" fmla="*/ 51307 w 3633081"/>
                <a:gd name="connsiteY5" fmla="*/ 1308235 h 2543472"/>
                <a:gd name="connsiteX6" fmla="*/ 14796 w 3633081"/>
                <a:gd name="connsiteY6" fmla="*/ 1756060 h 2543472"/>
                <a:gd name="connsiteX7" fmla="*/ 298894 w 3633081"/>
                <a:gd name="connsiteY7" fmla="*/ 2252372 h 2543472"/>
                <a:gd name="connsiteX8" fmla="*/ 810611 w 3633081"/>
                <a:gd name="connsiteY8" fmla="*/ 2450327 h 2543472"/>
                <a:gd name="connsiteX9" fmla="*/ 1446120 w 3633081"/>
                <a:gd name="connsiteY9" fmla="*/ 2542745 h 2543472"/>
                <a:gd name="connsiteX10" fmla="*/ 1603571 w 3633081"/>
                <a:gd name="connsiteY10" fmla="*/ 2527912 h 2543472"/>
                <a:gd name="connsiteX11" fmla="*/ 2348612 w 3633081"/>
                <a:gd name="connsiteY11" fmla="*/ 2279185 h 2543472"/>
                <a:gd name="connsiteX12" fmla="*/ 3122176 w 3633081"/>
                <a:gd name="connsiteY12" fmla="*/ 1989384 h 2543472"/>
                <a:gd name="connsiteX13" fmla="*/ 3255524 w 3633081"/>
                <a:gd name="connsiteY13" fmla="*/ 1931053 h 2543472"/>
                <a:gd name="connsiteX14" fmla="*/ 3279818 w 3633081"/>
                <a:gd name="connsiteY14" fmla="*/ 1920958 h 2543472"/>
                <a:gd name="connsiteX15" fmla="*/ 3409179 w 3633081"/>
                <a:gd name="connsiteY15" fmla="*/ 1813660 h 2543472"/>
                <a:gd name="connsiteX16" fmla="*/ 3360433 w 3633081"/>
                <a:gd name="connsiteY16" fmla="*/ 1832040 h 2543472"/>
                <a:gd name="connsiteX17" fmla="*/ 3227085 w 3633081"/>
                <a:gd name="connsiteY17" fmla="*/ 1884972 h 2543472"/>
                <a:gd name="connsiteX18" fmla="*/ 2453521 w 3633081"/>
                <a:gd name="connsiteY18" fmla="*/ 2147951 h 2543472"/>
                <a:gd name="connsiteX19" fmla="*/ 1708480 w 3633081"/>
                <a:gd name="connsiteY19" fmla="*/ 2373657 h 2543472"/>
                <a:gd name="connsiteX20" fmla="*/ 1551029 w 3633081"/>
                <a:gd name="connsiteY20" fmla="*/ 2387118 h 2543472"/>
                <a:gd name="connsiteX21" fmla="*/ 915520 w 3633081"/>
                <a:gd name="connsiteY21" fmla="*/ 2303253 h 2543472"/>
                <a:gd name="connsiteX22" fmla="*/ 403803 w 3633081"/>
                <a:gd name="connsiteY22" fmla="*/ 2123620 h 2543472"/>
                <a:gd name="connsiteX23" fmla="*/ 119705 w 3633081"/>
                <a:gd name="connsiteY23" fmla="*/ 1673243 h 2543472"/>
                <a:gd name="connsiteX24" fmla="*/ 156216 w 3633081"/>
                <a:gd name="connsiteY24" fmla="*/ 1266867 h 2543472"/>
                <a:gd name="connsiteX25" fmla="*/ 475111 w 3633081"/>
                <a:gd name="connsiteY25" fmla="*/ 908635 h 2543472"/>
                <a:gd name="connsiteX26" fmla="*/ 1023339 w 3633081"/>
                <a:gd name="connsiteY26" fmla="*/ 666882 h 2543472"/>
                <a:gd name="connsiteX27" fmla="*/ 1675392 w 3633081"/>
                <a:gd name="connsiteY27" fmla="*/ 463952 h 2543472"/>
                <a:gd name="connsiteX28" fmla="*/ 2694706 w 3633081"/>
                <a:gd name="connsiteY28" fmla="*/ 208073 h 2543472"/>
                <a:gd name="connsiteX29" fmla="*/ 3633081 w 3633081"/>
                <a:gd name="connsiteY29" fmla="*/ 57019 h 2543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633081" h="2543472">
                  <a:moveTo>
                    <a:pt x="3442794" y="0"/>
                  </a:moveTo>
                  <a:cubicBezTo>
                    <a:pt x="3232789" y="8007"/>
                    <a:pt x="3212840" y="-3308"/>
                    <a:pt x="2900788" y="67263"/>
                  </a:cubicBezTo>
                  <a:cubicBezTo>
                    <a:pt x="2588736" y="137834"/>
                    <a:pt x="1900876" y="326796"/>
                    <a:pt x="1570483" y="423428"/>
                  </a:cubicBezTo>
                  <a:cubicBezTo>
                    <a:pt x="1240090" y="520060"/>
                    <a:pt x="1134069" y="568329"/>
                    <a:pt x="918430" y="647055"/>
                  </a:cubicBezTo>
                  <a:cubicBezTo>
                    <a:pt x="727890" y="716652"/>
                    <a:pt x="528224" y="782258"/>
                    <a:pt x="370202" y="913466"/>
                  </a:cubicBezTo>
                  <a:cubicBezTo>
                    <a:pt x="248121" y="1015011"/>
                    <a:pt x="123188" y="1163906"/>
                    <a:pt x="51307" y="1308235"/>
                  </a:cubicBezTo>
                  <a:cubicBezTo>
                    <a:pt x="-15439" y="1442867"/>
                    <a:pt x="-4599" y="1611728"/>
                    <a:pt x="14796" y="1756060"/>
                  </a:cubicBezTo>
                  <a:cubicBezTo>
                    <a:pt x="39898" y="1946597"/>
                    <a:pt x="102651" y="2174787"/>
                    <a:pt x="298894" y="2252372"/>
                  </a:cubicBezTo>
                  <a:cubicBezTo>
                    <a:pt x="469466" y="2319690"/>
                    <a:pt x="634334" y="2398985"/>
                    <a:pt x="810611" y="2450327"/>
                  </a:cubicBezTo>
                  <a:cubicBezTo>
                    <a:pt x="1016551" y="2510228"/>
                    <a:pt x="1231620" y="2542175"/>
                    <a:pt x="1446120" y="2542745"/>
                  </a:cubicBezTo>
                  <a:cubicBezTo>
                    <a:pt x="1502026" y="2542745"/>
                    <a:pt x="1551086" y="2548449"/>
                    <a:pt x="1603571" y="2527912"/>
                  </a:cubicBezTo>
                  <a:cubicBezTo>
                    <a:pt x="1847163" y="2431501"/>
                    <a:pt x="2101595" y="2367038"/>
                    <a:pt x="2348612" y="2279185"/>
                  </a:cubicBezTo>
                  <a:cubicBezTo>
                    <a:pt x="2608178" y="2186768"/>
                    <a:pt x="2866032" y="2090929"/>
                    <a:pt x="3122176" y="1989384"/>
                  </a:cubicBezTo>
                  <a:cubicBezTo>
                    <a:pt x="3167814" y="1971129"/>
                    <a:pt x="3211597" y="1950877"/>
                    <a:pt x="3255524" y="1931053"/>
                  </a:cubicBezTo>
                  <a:lnTo>
                    <a:pt x="3279818" y="1920958"/>
                  </a:lnTo>
                  <a:lnTo>
                    <a:pt x="3409179" y="1813660"/>
                  </a:lnTo>
                  <a:lnTo>
                    <a:pt x="3360433" y="1832040"/>
                  </a:lnTo>
                  <a:cubicBezTo>
                    <a:pt x="3316506" y="1850029"/>
                    <a:pt x="3272723" y="1868407"/>
                    <a:pt x="3227085" y="1884972"/>
                  </a:cubicBezTo>
                  <a:cubicBezTo>
                    <a:pt x="2970941" y="1977119"/>
                    <a:pt x="2713087" y="2064088"/>
                    <a:pt x="2453521" y="2147951"/>
                  </a:cubicBezTo>
                  <a:cubicBezTo>
                    <a:pt x="2206504" y="2227673"/>
                    <a:pt x="1952072" y="2286170"/>
                    <a:pt x="1708480" y="2373657"/>
                  </a:cubicBezTo>
                  <a:cubicBezTo>
                    <a:pt x="1655995" y="2392293"/>
                    <a:pt x="1606935" y="2387118"/>
                    <a:pt x="1551029" y="2387118"/>
                  </a:cubicBezTo>
                  <a:cubicBezTo>
                    <a:pt x="1336529" y="2386600"/>
                    <a:pt x="1121460" y="2357609"/>
                    <a:pt x="915520" y="2303253"/>
                  </a:cubicBezTo>
                  <a:cubicBezTo>
                    <a:pt x="739243" y="2256663"/>
                    <a:pt x="574375" y="2184707"/>
                    <a:pt x="403803" y="2123620"/>
                  </a:cubicBezTo>
                  <a:cubicBezTo>
                    <a:pt x="207560" y="2053216"/>
                    <a:pt x="144807" y="1846146"/>
                    <a:pt x="119705" y="1673243"/>
                  </a:cubicBezTo>
                  <a:cubicBezTo>
                    <a:pt x="100310" y="1542270"/>
                    <a:pt x="89471" y="1389038"/>
                    <a:pt x="156216" y="1266867"/>
                  </a:cubicBezTo>
                  <a:cubicBezTo>
                    <a:pt x="228097" y="1135896"/>
                    <a:pt x="353030" y="1000782"/>
                    <a:pt x="475111" y="908635"/>
                  </a:cubicBezTo>
                  <a:cubicBezTo>
                    <a:pt x="633133" y="789571"/>
                    <a:pt x="832799" y="730038"/>
                    <a:pt x="1023339" y="666882"/>
                  </a:cubicBezTo>
                  <a:cubicBezTo>
                    <a:pt x="1238978" y="595442"/>
                    <a:pt x="1396831" y="540420"/>
                    <a:pt x="1675392" y="463952"/>
                  </a:cubicBezTo>
                  <a:cubicBezTo>
                    <a:pt x="1953953" y="387484"/>
                    <a:pt x="2368425" y="275895"/>
                    <a:pt x="2694706" y="208073"/>
                  </a:cubicBezTo>
                  <a:cubicBezTo>
                    <a:pt x="3020987" y="140251"/>
                    <a:pt x="3316434" y="40409"/>
                    <a:pt x="3633081" y="57019"/>
                  </a:cubicBezTo>
                  <a:close/>
                </a:path>
              </a:pathLst>
            </a:custGeom>
            <a:solidFill>
              <a:schemeClr val="accent3"/>
            </a:solidFill>
            <a:ln w="3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EA1C224-8184-4EB5-B15C-682F35BDF273}"/>
                </a:ext>
              </a:extLst>
            </p:cNvPr>
            <p:cNvSpPr/>
            <p:nvPr/>
          </p:nvSpPr>
          <p:spPr>
            <a:xfrm flipH="1">
              <a:off x="4946539" y="4595639"/>
              <a:ext cx="1905389" cy="1705722"/>
            </a:xfrm>
            <a:custGeom>
              <a:avLst/>
              <a:gdLst>
                <a:gd name="connsiteX0" fmla="*/ 1172959 w 1171605"/>
                <a:gd name="connsiteY0" fmla="*/ 570993 h 1048832"/>
                <a:gd name="connsiteX1" fmla="*/ 1121395 w 1171605"/>
                <a:gd name="connsiteY1" fmla="*/ 313871 h 1048832"/>
                <a:gd name="connsiteX2" fmla="*/ 900403 w 1171605"/>
                <a:gd name="connsiteY2" fmla="*/ 98842 h 1048832"/>
                <a:gd name="connsiteX3" fmla="*/ 601188 w 1171605"/>
                <a:gd name="connsiteY3" fmla="*/ 1326 h 1048832"/>
                <a:gd name="connsiteX4" fmla="*/ 319511 w 1171605"/>
                <a:gd name="connsiteY4" fmla="*/ 54293 h 1048832"/>
                <a:gd name="connsiteX5" fmla="*/ 120619 w 1171605"/>
                <a:gd name="connsiteY5" fmla="*/ 204778 h 1048832"/>
                <a:gd name="connsiteX6" fmla="*/ 45552 w 1171605"/>
                <a:gd name="connsiteY6" fmla="*/ 302646 h 1048832"/>
                <a:gd name="connsiteX7" fmla="*/ 7317 w 1171605"/>
                <a:gd name="connsiteY7" fmla="*/ 421209 h 1048832"/>
                <a:gd name="connsiteX8" fmla="*/ 22751 w 1171605"/>
                <a:gd name="connsiteY8" fmla="*/ 652374 h 1048832"/>
                <a:gd name="connsiteX9" fmla="*/ 67651 w 1171605"/>
                <a:gd name="connsiteY9" fmla="*/ 768482 h 1048832"/>
                <a:gd name="connsiteX10" fmla="*/ 135351 w 1171605"/>
                <a:gd name="connsiteY10" fmla="*/ 869857 h 1048832"/>
                <a:gd name="connsiteX11" fmla="*/ 180251 w 1171605"/>
                <a:gd name="connsiteY11" fmla="*/ 891606 h 1048832"/>
                <a:gd name="connsiteX12" fmla="*/ 246900 w 1171605"/>
                <a:gd name="connsiteY12" fmla="*/ 916160 h 1048832"/>
                <a:gd name="connsiteX13" fmla="*/ 386510 w 1171605"/>
                <a:gd name="connsiteY13" fmla="*/ 958955 h 1048832"/>
                <a:gd name="connsiteX14" fmla="*/ 620130 w 1171605"/>
                <a:gd name="connsiteY14" fmla="*/ 1010520 h 1048832"/>
                <a:gd name="connsiteX15" fmla="*/ 789907 w 1171605"/>
                <a:gd name="connsiteY15" fmla="*/ 1044546 h 1048832"/>
                <a:gd name="connsiteX16" fmla="*/ 1021071 w 1171605"/>
                <a:gd name="connsiteY16" fmla="*/ 980704 h 1048832"/>
                <a:gd name="connsiteX17" fmla="*/ 1114028 w 1171605"/>
                <a:gd name="connsiteY17" fmla="*/ 869506 h 1048832"/>
                <a:gd name="connsiteX18" fmla="*/ 1172959 w 1171605"/>
                <a:gd name="connsiteY18" fmla="*/ 570993 h 1048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71605" h="1048832">
                  <a:moveTo>
                    <a:pt x="1172959" y="570993"/>
                  </a:moveTo>
                  <a:cubicBezTo>
                    <a:pt x="1168750" y="486104"/>
                    <a:pt x="1160331" y="389288"/>
                    <a:pt x="1121395" y="313871"/>
                  </a:cubicBezTo>
                  <a:cubicBezTo>
                    <a:pt x="1072987" y="220212"/>
                    <a:pt x="991957" y="149004"/>
                    <a:pt x="900403" y="98842"/>
                  </a:cubicBezTo>
                  <a:cubicBezTo>
                    <a:pt x="812708" y="50786"/>
                    <a:pt x="702212" y="7990"/>
                    <a:pt x="601188" y="1326"/>
                  </a:cubicBezTo>
                  <a:cubicBezTo>
                    <a:pt x="506477" y="-5339"/>
                    <a:pt x="405452" y="13252"/>
                    <a:pt x="319511" y="54293"/>
                  </a:cubicBezTo>
                  <a:cubicBezTo>
                    <a:pt x="244093" y="90424"/>
                    <a:pt x="176744" y="142690"/>
                    <a:pt x="120619" y="204778"/>
                  </a:cubicBezTo>
                  <a:cubicBezTo>
                    <a:pt x="93959" y="234594"/>
                    <a:pt x="66248" y="267217"/>
                    <a:pt x="45552" y="302646"/>
                  </a:cubicBezTo>
                  <a:cubicBezTo>
                    <a:pt x="22751" y="341582"/>
                    <a:pt x="16788" y="378414"/>
                    <a:pt x="7317" y="421209"/>
                  </a:cubicBezTo>
                  <a:cubicBezTo>
                    <a:pt x="-8819" y="492769"/>
                    <a:pt x="4160" y="582568"/>
                    <a:pt x="22751" y="652374"/>
                  </a:cubicBezTo>
                  <a:cubicBezTo>
                    <a:pt x="33625" y="692363"/>
                    <a:pt x="48709" y="731299"/>
                    <a:pt x="67651" y="768482"/>
                  </a:cubicBezTo>
                  <a:cubicBezTo>
                    <a:pt x="86593" y="804963"/>
                    <a:pt x="115708" y="834779"/>
                    <a:pt x="135351" y="869857"/>
                  </a:cubicBezTo>
                  <a:cubicBezTo>
                    <a:pt x="141315" y="880381"/>
                    <a:pt x="169728" y="887396"/>
                    <a:pt x="180251" y="891606"/>
                  </a:cubicBezTo>
                  <a:cubicBezTo>
                    <a:pt x="202351" y="900375"/>
                    <a:pt x="224450" y="908443"/>
                    <a:pt x="246900" y="916160"/>
                  </a:cubicBezTo>
                  <a:cubicBezTo>
                    <a:pt x="292852" y="932296"/>
                    <a:pt x="339506" y="946327"/>
                    <a:pt x="386510" y="958955"/>
                  </a:cubicBezTo>
                  <a:cubicBezTo>
                    <a:pt x="463682" y="979301"/>
                    <a:pt x="541906" y="995086"/>
                    <a:pt x="620130" y="1010520"/>
                  </a:cubicBezTo>
                  <a:cubicBezTo>
                    <a:pt x="676605" y="1021745"/>
                    <a:pt x="733081" y="1032970"/>
                    <a:pt x="789907" y="1044546"/>
                  </a:cubicBezTo>
                  <a:cubicBezTo>
                    <a:pt x="877602" y="1062085"/>
                    <a:pt x="954774" y="1041740"/>
                    <a:pt x="1021071" y="980704"/>
                  </a:cubicBezTo>
                  <a:cubicBezTo>
                    <a:pt x="1056851" y="947730"/>
                    <a:pt x="1089473" y="911249"/>
                    <a:pt x="1114028" y="869506"/>
                  </a:cubicBezTo>
                  <a:cubicBezTo>
                    <a:pt x="1163488" y="782864"/>
                    <a:pt x="1177870" y="671316"/>
                    <a:pt x="1172959" y="570993"/>
                  </a:cubicBezTo>
                  <a:close/>
                </a:path>
              </a:pathLst>
            </a:custGeom>
            <a:solidFill>
              <a:schemeClr val="accent3">
                <a:lumMod val="60000"/>
                <a:lumOff val="40000"/>
              </a:schemeClr>
            </a:solidFill>
            <a:ln w="3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CBA98059-4A54-4A08-B2B9-B941E08C4755}"/>
                </a:ext>
              </a:extLst>
            </p:cNvPr>
            <p:cNvSpPr/>
            <p:nvPr/>
          </p:nvSpPr>
          <p:spPr>
            <a:xfrm flipH="1">
              <a:off x="5040210" y="4745549"/>
              <a:ext cx="1705722" cy="1528875"/>
            </a:xfrm>
            <a:custGeom>
              <a:avLst/>
              <a:gdLst>
                <a:gd name="connsiteX0" fmla="*/ 585122 w 1048832"/>
                <a:gd name="connsiteY0" fmla="*/ 924655 h 940090"/>
                <a:gd name="connsiteX1" fmla="*/ 564075 w 1048832"/>
                <a:gd name="connsiteY1" fmla="*/ 917990 h 940090"/>
                <a:gd name="connsiteX2" fmla="*/ 670361 w 1048832"/>
                <a:gd name="connsiteY2" fmla="*/ 855551 h 940090"/>
                <a:gd name="connsiteX3" fmla="*/ 827160 w 1048832"/>
                <a:gd name="connsiteY3" fmla="*/ 762945 h 940090"/>
                <a:gd name="connsiteX4" fmla="*/ 908892 w 1048832"/>
                <a:gd name="connsiteY4" fmla="*/ 621230 h 940090"/>
                <a:gd name="connsiteX5" fmla="*/ 915907 w 1048832"/>
                <a:gd name="connsiteY5" fmla="*/ 450400 h 940090"/>
                <a:gd name="connsiteX6" fmla="*/ 815584 w 1048832"/>
                <a:gd name="connsiteY6" fmla="*/ 283779 h 940090"/>
                <a:gd name="connsiteX7" fmla="*/ 737711 w 1048832"/>
                <a:gd name="connsiteY7" fmla="*/ 225900 h 940090"/>
                <a:gd name="connsiteX8" fmla="*/ 650016 w 1048832"/>
                <a:gd name="connsiteY8" fmla="*/ 180650 h 940090"/>
                <a:gd name="connsiteX9" fmla="*/ 433935 w 1048832"/>
                <a:gd name="connsiteY9" fmla="*/ 157498 h 940090"/>
                <a:gd name="connsiteX10" fmla="*/ 308356 w 1048832"/>
                <a:gd name="connsiteY10" fmla="*/ 192576 h 940090"/>
                <a:gd name="connsiteX11" fmla="*/ 197510 w 1048832"/>
                <a:gd name="connsiteY11" fmla="*/ 259575 h 940090"/>
                <a:gd name="connsiteX12" fmla="*/ 139280 w 1048832"/>
                <a:gd name="connsiteY12" fmla="*/ 354637 h 940090"/>
                <a:gd name="connsiteX13" fmla="*/ 155065 w 1048832"/>
                <a:gd name="connsiteY13" fmla="*/ 546864 h 940090"/>
                <a:gd name="connsiteX14" fmla="*/ 212944 w 1048832"/>
                <a:gd name="connsiteY14" fmla="*/ 633858 h 940090"/>
                <a:gd name="connsiteX15" fmla="*/ 360622 w 1048832"/>
                <a:gd name="connsiteY15" fmla="*/ 705417 h 940090"/>
                <a:gd name="connsiteX16" fmla="*/ 364130 w 1048832"/>
                <a:gd name="connsiteY16" fmla="*/ 582644 h 940090"/>
                <a:gd name="connsiteX17" fmla="*/ 325544 w 1048832"/>
                <a:gd name="connsiteY17" fmla="*/ 410762 h 940090"/>
                <a:gd name="connsiteX18" fmla="*/ 429024 w 1048832"/>
                <a:gd name="connsiteY18" fmla="*/ 330082 h 940090"/>
                <a:gd name="connsiteX19" fmla="*/ 769281 w 1048832"/>
                <a:gd name="connsiteY19" fmla="*/ 471797 h 940090"/>
                <a:gd name="connsiteX20" fmla="*/ 749988 w 1048832"/>
                <a:gd name="connsiteY20" fmla="*/ 638769 h 940090"/>
                <a:gd name="connsiteX21" fmla="*/ 634231 w 1048832"/>
                <a:gd name="connsiteY21" fmla="*/ 751018 h 940090"/>
                <a:gd name="connsiteX22" fmla="*/ 390088 w 1048832"/>
                <a:gd name="connsiteY22" fmla="*/ 828892 h 940090"/>
                <a:gd name="connsiteX23" fmla="*/ 152259 w 1048832"/>
                <a:gd name="connsiteY23" fmla="*/ 765400 h 940090"/>
                <a:gd name="connsiteX24" fmla="*/ 9491 w 1048832"/>
                <a:gd name="connsiteY24" fmla="*/ 556686 h 940090"/>
                <a:gd name="connsiteX25" fmla="*/ 20 w 1048832"/>
                <a:gd name="connsiteY25" fmla="*/ 421987 h 940090"/>
                <a:gd name="connsiteX26" fmla="*/ 57899 w 1048832"/>
                <a:gd name="connsiteY26" fmla="*/ 199241 h 940090"/>
                <a:gd name="connsiteX27" fmla="*/ 110516 w 1048832"/>
                <a:gd name="connsiteY27" fmla="*/ 130839 h 940090"/>
                <a:gd name="connsiteX28" fmla="*/ 184180 w 1048832"/>
                <a:gd name="connsiteY28" fmla="*/ 72960 h 940090"/>
                <a:gd name="connsiteX29" fmla="*/ 319932 w 1048832"/>
                <a:gd name="connsiteY29" fmla="*/ 19642 h 940090"/>
                <a:gd name="connsiteX30" fmla="*/ 477081 w 1048832"/>
                <a:gd name="connsiteY30" fmla="*/ 1050 h 940090"/>
                <a:gd name="connsiteX31" fmla="*/ 580211 w 1048832"/>
                <a:gd name="connsiteY31" fmla="*/ 15783 h 940090"/>
                <a:gd name="connsiteX32" fmla="*/ 701580 w 1048832"/>
                <a:gd name="connsiteY32" fmla="*/ 57175 h 940090"/>
                <a:gd name="connsiteX33" fmla="*/ 896965 w 1048832"/>
                <a:gd name="connsiteY33" fmla="*/ 168022 h 940090"/>
                <a:gd name="connsiteX34" fmla="*/ 992377 w 1048832"/>
                <a:gd name="connsiteY34" fmla="*/ 266240 h 940090"/>
                <a:gd name="connsiteX35" fmla="*/ 1041136 w 1048832"/>
                <a:gd name="connsiteY35" fmla="*/ 399186 h 940090"/>
                <a:gd name="connsiteX36" fmla="*/ 1047099 w 1048832"/>
                <a:gd name="connsiteY36" fmla="*/ 537393 h 940090"/>
                <a:gd name="connsiteX37" fmla="*/ 1000094 w 1048832"/>
                <a:gd name="connsiteY37" fmla="*/ 717694 h 940090"/>
                <a:gd name="connsiteX38" fmla="*/ 888897 w 1048832"/>
                <a:gd name="connsiteY38" fmla="*/ 842221 h 940090"/>
                <a:gd name="connsiteX39" fmla="*/ 778401 w 1048832"/>
                <a:gd name="connsiteY39" fmla="*/ 909220 h 940090"/>
                <a:gd name="connsiteX40" fmla="*/ 674220 w 1048832"/>
                <a:gd name="connsiteY40" fmla="*/ 940790 h 940090"/>
                <a:gd name="connsiteX41" fmla="*/ 585122 w 1048832"/>
                <a:gd name="connsiteY41" fmla="*/ 924655 h 940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048832" h="940090">
                  <a:moveTo>
                    <a:pt x="585122" y="924655"/>
                  </a:moveTo>
                  <a:cubicBezTo>
                    <a:pt x="578106" y="922901"/>
                    <a:pt x="571090" y="920094"/>
                    <a:pt x="564075" y="917990"/>
                  </a:cubicBezTo>
                  <a:cubicBezTo>
                    <a:pt x="599153" y="901152"/>
                    <a:pt x="635985" y="872739"/>
                    <a:pt x="670361" y="855551"/>
                  </a:cubicBezTo>
                  <a:cubicBezTo>
                    <a:pt x="725784" y="827839"/>
                    <a:pt x="781558" y="805389"/>
                    <a:pt x="827160" y="762945"/>
                  </a:cubicBezTo>
                  <a:cubicBezTo>
                    <a:pt x="867850" y="724710"/>
                    <a:pt x="898017" y="676302"/>
                    <a:pt x="908892" y="621230"/>
                  </a:cubicBezTo>
                  <a:cubicBezTo>
                    <a:pt x="919064" y="570367"/>
                    <a:pt x="928535" y="501614"/>
                    <a:pt x="915907" y="450400"/>
                  </a:cubicBezTo>
                  <a:cubicBezTo>
                    <a:pt x="900122" y="386558"/>
                    <a:pt x="862939" y="329030"/>
                    <a:pt x="815584" y="283779"/>
                  </a:cubicBezTo>
                  <a:cubicBezTo>
                    <a:pt x="792082" y="261329"/>
                    <a:pt x="766124" y="242036"/>
                    <a:pt x="737711" y="225900"/>
                  </a:cubicBezTo>
                  <a:cubicBezTo>
                    <a:pt x="709298" y="209765"/>
                    <a:pt x="682288" y="189419"/>
                    <a:pt x="650016" y="180650"/>
                  </a:cubicBezTo>
                  <a:cubicBezTo>
                    <a:pt x="583368" y="162409"/>
                    <a:pt x="502337" y="147677"/>
                    <a:pt x="433935" y="157498"/>
                  </a:cubicBezTo>
                  <a:cubicBezTo>
                    <a:pt x="390789" y="163812"/>
                    <a:pt x="348345" y="175388"/>
                    <a:pt x="308356" y="192576"/>
                  </a:cubicBezTo>
                  <a:cubicBezTo>
                    <a:pt x="271875" y="208011"/>
                    <a:pt x="222766" y="228005"/>
                    <a:pt x="197510" y="259575"/>
                  </a:cubicBezTo>
                  <a:cubicBezTo>
                    <a:pt x="174709" y="287989"/>
                    <a:pt x="154714" y="321664"/>
                    <a:pt x="139280" y="354637"/>
                  </a:cubicBezTo>
                  <a:cubicBezTo>
                    <a:pt x="108762" y="419882"/>
                    <a:pt x="121039" y="486179"/>
                    <a:pt x="155065" y="546864"/>
                  </a:cubicBezTo>
                  <a:cubicBezTo>
                    <a:pt x="172253" y="577382"/>
                    <a:pt x="194352" y="604392"/>
                    <a:pt x="212944" y="633858"/>
                  </a:cubicBezTo>
                  <a:cubicBezTo>
                    <a:pt x="262404" y="712433"/>
                    <a:pt x="323440" y="712082"/>
                    <a:pt x="360622" y="705417"/>
                  </a:cubicBezTo>
                  <a:cubicBezTo>
                    <a:pt x="412888" y="695595"/>
                    <a:pt x="390088" y="615617"/>
                    <a:pt x="364130" y="582644"/>
                  </a:cubicBezTo>
                  <a:cubicBezTo>
                    <a:pt x="324141" y="531781"/>
                    <a:pt x="289063" y="466886"/>
                    <a:pt x="325544" y="410762"/>
                  </a:cubicBezTo>
                  <a:cubicBezTo>
                    <a:pt x="355010" y="365160"/>
                    <a:pt x="376758" y="344815"/>
                    <a:pt x="429024" y="330082"/>
                  </a:cubicBezTo>
                  <a:cubicBezTo>
                    <a:pt x="575300" y="289041"/>
                    <a:pt x="732800" y="308334"/>
                    <a:pt x="769281" y="471797"/>
                  </a:cubicBezTo>
                  <a:cubicBezTo>
                    <a:pt x="780857" y="523011"/>
                    <a:pt x="776647" y="596324"/>
                    <a:pt x="749988" y="638769"/>
                  </a:cubicBezTo>
                  <a:cubicBezTo>
                    <a:pt x="707895" y="686826"/>
                    <a:pt x="691057" y="720851"/>
                    <a:pt x="634231" y="751018"/>
                  </a:cubicBezTo>
                  <a:cubicBezTo>
                    <a:pt x="562321" y="789253"/>
                    <a:pt x="471118" y="832399"/>
                    <a:pt x="390088" y="828892"/>
                  </a:cubicBezTo>
                  <a:cubicBezTo>
                    <a:pt x="308005" y="825384"/>
                    <a:pt x="224870" y="803285"/>
                    <a:pt x="152259" y="765400"/>
                  </a:cubicBezTo>
                  <a:cubicBezTo>
                    <a:pt x="63862" y="719097"/>
                    <a:pt x="35449" y="645784"/>
                    <a:pt x="9491" y="556686"/>
                  </a:cubicBezTo>
                  <a:cubicBezTo>
                    <a:pt x="722" y="526870"/>
                    <a:pt x="20" y="441279"/>
                    <a:pt x="20" y="421987"/>
                  </a:cubicBezTo>
                  <a:cubicBezTo>
                    <a:pt x="-681" y="342009"/>
                    <a:pt x="16858" y="270099"/>
                    <a:pt x="57899" y="199241"/>
                  </a:cubicBezTo>
                  <a:cubicBezTo>
                    <a:pt x="69124" y="179598"/>
                    <a:pt x="93679" y="145923"/>
                    <a:pt x="110516" y="130839"/>
                  </a:cubicBezTo>
                  <a:cubicBezTo>
                    <a:pt x="135421" y="108038"/>
                    <a:pt x="156117" y="91902"/>
                    <a:pt x="184180" y="72960"/>
                  </a:cubicBezTo>
                  <a:cubicBezTo>
                    <a:pt x="226273" y="44547"/>
                    <a:pt x="272576" y="37882"/>
                    <a:pt x="319932" y="19642"/>
                  </a:cubicBezTo>
                  <a:cubicBezTo>
                    <a:pt x="371146" y="-2"/>
                    <a:pt x="422710" y="-1756"/>
                    <a:pt x="477081" y="1050"/>
                  </a:cubicBezTo>
                  <a:cubicBezTo>
                    <a:pt x="511808" y="3155"/>
                    <a:pt x="546536" y="8066"/>
                    <a:pt x="580211" y="15783"/>
                  </a:cubicBezTo>
                  <a:cubicBezTo>
                    <a:pt x="621954" y="25254"/>
                    <a:pt x="662644" y="39285"/>
                    <a:pt x="701580" y="57175"/>
                  </a:cubicBezTo>
                  <a:cubicBezTo>
                    <a:pt x="767527" y="87342"/>
                    <a:pt x="839437" y="124174"/>
                    <a:pt x="896965" y="168022"/>
                  </a:cubicBezTo>
                  <a:cubicBezTo>
                    <a:pt x="933446" y="195733"/>
                    <a:pt x="965718" y="229058"/>
                    <a:pt x="992377" y="266240"/>
                  </a:cubicBezTo>
                  <a:cubicBezTo>
                    <a:pt x="1021843" y="307282"/>
                    <a:pt x="1032717" y="350077"/>
                    <a:pt x="1041136" y="399186"/>
                  </a:cubicBezTo>
                  <a:cubicBezTo>
                    <a:pt x="1048853" y="443384"/>
                    <a:pt x="1052711" y="492844"/>
                    <a:pt x="1047099" y="537393"/>
                  </a:cubicBezTo>
                  <a:cubicBezTo>
                    <a:pt x="1040083" y="595272"/>
                    <a:pt x="1025701" y="665077"/>
                    <a:pt x="1000094" y="717694"/>
                  </a:cubicBezTo>
                  <a:cubicBezTo>
                    <a:pt x="975540" y="768557"/>
                    <a:pt x="933446" y="808897"/>
                    <a:pt x="888897" y="842221"/>
                  </a:cubicBezTo>
                  <a:cubicBezTo>
                    <a:pt x="854170" y="867828"/>
                    <a:pt x="816636" y="889577"/>
                    <a:pt x="778401" y="909220"/>
                  </a:cubicBezTo>
                  <a:cubicBezTo>
                    <a:pt x="746831" y="925356"/>
                    <a:pt x="711402" y="945000"/>
                    <a:pt x="674220" y="940790"/>
                  </a:cubicBezTo>
                  <a:cubicBezTo>
                    <a:pt x="642299" y="936932"/>
                    <a:pt x="623707" y="934126"/>
                    <a:pt x="585122" y="924655"/>
                  </a:cubicBezTo>
                  <a:close/>
                </a:path>
              </a:pathLst>
            </a:custGeom>
            <a:solidFill>
              <a:schemeClr val="bg1"/>
            </a:solidFill>
            <a:ln w="3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FEEC5E6-143E-463D-840E-B42D2ED0EF6E}"/>
                </a:ext>
              </a:extLst>
            </p:cNvPr>
            <p:cNvSpPr/>
            <p:nvPr/>
          </p:nvSpPr>
          <p:spPr>
            <a:xfrm rot="1066965" flipH="1">
              <a:off x="4922415" y="4462228"/>
              <a:ext cx="1481665" cy="1873111"/>
            </a:xfrm>
            <a:custGeom>
              <a:avLst/>
              <a:gdLst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41878 w 1384170"/>
                <a:gd name="connsiteY3" fmla="*/ 201323 h 1708600"/>
                <a:gd name="connsiteX4" fmla="*/ 101407 w 1384170"/>
                <a:gd name="connsiteY4" fmla="*/ 181854 h 1708600"/>
                <a:gd name="connsiteX5" fmla="*/ 356980 w 1384170"/>
                <a:gd name="connsiteY5" fmla="*/ 151618 h 1708600"/>
                <a:gd name="connsiteX6" fmla="*/ 524701 w 1384170"/>
                <a:gd name="connsiteY6" fmla="*/ 175578 h 1708600"/>
                <a:gd name="connsiteX7" fmla="*/ 722084 w 1384170"/>
                <a:gd name="connsiteY7" fmla="*/ 242894 h 1708600"/>
                <a:gd name="connsiteX8" fmla="*/ 1039840 w 1384170"/>
                <a:gd name="connsiteY8" fmla="*/ 423166 h 1708600"/>
                <a:gd name="connsiteX9" fmla="*/ 1195009 w 1384170"/>
                <a:gd name="connsiteY9" fmla="*/ 582898 h 1708600"/>
                <a:gd name="connsiteX10" fmla="*/ 1274306 w 1384170"/>
                <a:gd name="connsiteY10" fmla="*/ 799109 h 1708600"/>
                <a:gd name="connsiteX11" fmla="*/ 1284004 w 1384170"/>
                <a:gd name="connsiteY11" fmla="*/ 1023876 h 1708600"/>
                <a:gd name="connsiteX12" fmla="*/ 1207559 w 1384170"/>
                <a:gd name="connsiteY12" fmla="*/ 1317101 h 1708600"/>
                <a:gd name="connsiteX13" fmla="*/ 1026719 w 1384170"/>
                <a:gd name="connsiteY13" fmla="*/ 1519620 h 1708600"/>
                <a:gd name="connsiteX14" fmla="*/ 847018 w 1384170"/>
                <a:gd name="connsiteY14" fmla="*/ 1628581 h 1708600"/>
                <a:gd name="connsiteX15" fmla="*/ 677588 w 1384170"/>
                <a:gd name="connsiteY15" fmla="*/ 1679924 h 1708600"/>
                <a:gd name="connsiteX16" fmla="*/ 649861 w 1384170"/>
                <a:gd name="connsiteY16" fmla="*/ 1675992 h 1708600"/>
                <a:gd name="connsiteX17" fmla="*/ 648760 w 1384170"/>
                <a:gd name="connsiteY17" fmla="*/ 1676510 h 1708600"/>
                <a:gd name="connsiteX18" fmla="*/ 759735 w 1384170"/>
                <a:gd name="connsiteY18" fmla="*/ 1698752 h 1708600"/>
                <a:gd name="connsiteX19" fmla="*/ 1135678 w 1384170"/>
                <a:gd name="connsiteY19" fmla="*/ 1594925 h 1708600"/>
                <a:gd name="connsiteX20" fmla="*/ 1286855 w 1384170"/>
                <a:gd name="connsiteY20" fmla="*/ 1414083 h 1708600"/>
                <a:gd name="connsiteX21" fmla="*/ 1382695 w 1384170"/>
                <a:gd name="connsiteY21" fmla="*/ 928610 h 1708600"/>
                <a:gd name="connsiteX22" fmla="*/ 1298836 w 1384170"/>
                <a:gd name="connsiteY22" fmla="*/ 510450 h 1708600"/>
                <a:gd name="connsiteX23" fmla="*/ 939435 w 1384170"/>
                <a:gd name="connsiteY23" fmla="*/ 160747 h 1708600"/>
                <a:gd name="connsiteX24" fmla="*/ 452820 w 1384170"/>
                <a:gd name="connsiteY24" fmla="*/ 2157 h 1708600"/>
                <a:gd name="connsiteX25" fmla="*/ 335917 w 1384170"/>
                <a:gd name="connsiteY25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101407 w 1384170"/>
                <a:gd name="connsiteY3" fmla="*/ 181854 h 1708600"/>
                <a:gd name="connsiteX4" fmla="*/ 356980 w 1384170"/>
                <a:gd name="connsiteY4" fmla="*/ 151618 h 1708600"/>
                <a:gd name="connsiteX5" fmla="*/ 524701 w 1384170"/>
                <a:gd name="connsiteY5" fmla="*/ 175578 h 1708600"/>
                <a:gd name="connsiteX6" fmla="*/ 722084 w 1384170"/>
                <a:gd name="connsiteY6" fmla="*/ 242894 h 1708600"/>
                <a:gd name="connsiteX7" fmla="*/ 1039840 w 1384170"/>
                <a:gd name="connsiteY7" fmla="*/ 423166 h 1708600"/>
                <a:gd name="connsiteX8" fmla="*/ 1195009 w 1384170"/>
                <a:gd name="connsiteY8" fmla="*/ 582898 h 1708600"/>
                <a:gd name="connsiteX9" fmla="*/ 1274306 w 1384170"/>
                <a:gd name="connsiteY9" fmla="*/ 799109 h 1708600"/>
                <a:gd name="connsiteX10" fmla="*/ 1284004 w 1384170"/>
                <a:gd name="connsiteY10" fmla="*/ 1023876 h 1708600"/>
                <a:gd name="connsiteX11" fmla="*/ 1207559 w 1384170"/>
                <a:gd name="connsiteY11" fmla="*/ 1317101 h 1708600"/>
                <a:gd name="connsiteX12" fmla="*/ 1026719 w 1384170"/>
                <a:gd name="connsiteY12" fmla="*/ 1519620 h 1708600"/>
                <a:gd name="connsiteX13" fmla="*/ 847018 w 1384170"/>
                <a:gd name="connsiteY13" fmla="*/ 1628581 h 1708600"/>
                <a:gd name="connsiteX14" fmla="*/ 677588 w 1384170"/>
                <a:gd name="connsiteY14" fmla="*/ 1679924 h 1708600"/>
                <a:gd name="connsiteX15" fmla="*/ 649861 w 1384170"/>
                <a:gd name="connsiteY15" fmla="*/ 1675992 h 1708600"/>
                <a:gd name="connsiteX16" fmla="*/ 648760 w 1384170"/>
                <a:gd name="connsiteY16" fmla="*/ 1676510 h 1708600"/>
                <a:gd name="connsiteX17" fmla="*/ 759735 w 1384170"/>
                <a:gd name="connsiteY17" fmla="*/ 1698752 h 1708600"/>
                <a:gd name="connsiteX18" fmla="*/ 1135678 w 1384170"/>
                <a:gd name="connsiteY18" fmla="*/ 1594925 h 1708600"/>
                <a:gd name="connsiteX19" fmla="*/ 1286855 w 1384170"/>
                <a:gd name="connsiteY19" fmla="*/ 1414083 h 1708600"/>
                <a:gd name="connsiteX20" fmla="*/ 1382695 w 1384170"/>
                <a:gd name="connsiteY20" fmla="*/ 928610 h 1708600"/>
                <a:gd name="connsiteX21" fmla="*/ 1298836 w 1384170"/>
                <a:gd name="connsiteY21" fmla="*/ 510450 h 1708600"/>
                <a:gd name="connsiteX22" fmla="*/ 939435 w 1384170"/>
                <a:gd name="connsiteY22" fmla="*/ 160747 h 1708600"/>
                <a:gd name="connsiteX23" fmla="*/ 452820 w 1384170"/>
                <a:gd name="connsiteY23" fmla="*/ 2157 h 1708600"/>
                <a:gd name="connsiteX24" fmla="*/ 335917 w 1384170"/>
                <a:gd name="connsiteY24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356980 w 1384170"/>
                <a:gd name="connsiteY3" fmla="*/ 151618 h 1708600"/>
                <a:gd name="connsiteX4" fmla="*/ 524701 w 1384170"/>
                <a:gd name="connsiteY4" fmla="*/ 175578 h 1708600"/>
                <a:gd name="connsiteX5" fmla="*/ 722084 w 1384170"/>
                <a:gd name="connsiteY5" fmla="*/ 242894 h 1708600"/>
                <a:gd name="connsiteX6" fmla="*/ 1039840 w 1384170"/>
                <a:gd name="connsiteY6" fmla="*/ 423166 h 1708600"/>
                <a:gd name="connsiteX7" fmla="*/ 1195009 w 1384170"/>
                <a:gd name="connsiteY7" fmla="*/ 582898 h 1708600"/>
                <a:gd name="connsiteX8" fmla="*/ 1274306 w 1384170"/>
                <a:gd name="connsiteY8" fmla="*/ 799109 h 1708600"/>
                <a:gd name="connsiteX9" fmla="*/ 1284004 w 1384170"/>
                <a:gd name="connsiteY9" fmla="*/ 1023876 h 1708600"/>
                <a:gd name="connsiteX10" fmla="*/ 1207559 w 1384170"/>
                <a:gd name="connsiteY10" fmla="*/ 1317101 h 1708600"/>
                <a:gd name="connsiteX11" fmla="*/ 1026719 w 1384170"/>
                <a:gd name="connsiteY11" fmla="*/ 1519620 h 1708600"/>
                <a:gd name="connsiteX12" fmla="*/ 847018 w 1384170"/>
                <a:gd name="connsiteY12" fmla="*/ 1628581 h 1708600"/>
                <a:gd name="connsiteX13" fmla="*/ 677588 w 1384170"/>
                <a:gd name="connsiteY13" fmla="*/ 1679924 h 1708600"/>
                <a:gd name="connsiteX14" fmla="*/ 649861 w 1384170"/>
                <a:gd name="connsiteY14" fmla="*/ 1675992 h 1708600"/>
                <a:gd name="connsiteX15" fmla="*/ 648760 w 1384170"/>
                <a:gd name="connsiteY15" fmla="*/ 1676510 h 1708600"/>
                <a:gd name="connsiteX16" fmla="*/ 759735 w 1384170"/>
                <a:gd name="connsiteY16" fmla="*/ 1698752 h 1708600"/>
                <a:gd name="connsiteX17" fmla="*/ 1135678 w 1384170"/>
                <a:gd name="connsiteY17" fmla="*/ 1594925 h 1708600"/>
                <a:gd name="connsiteX18" fmla="*/ 1286855 w 1384170"/>
                <a:gd name="connsiteY18" fmla="*/ 1414083 h 1708600"/>
                <a:gd name="connsiteX19" fmla="*/ 1382695 w 1384170"/>
                <a:gd name="connsiteY19" fmla="*/ 928610 h 1708600"/>
                <a:gd name="connsiteX20" fmla="*/ 1298836 w 1384170"/>
                <a:gd name="connsiteY20" fmla="*/ 510450 h 1708600"/>
                <a:gd name="connsiteX21" fmla="*/ 939435 w 1384170"/>
                <a:gd name="connsiteY21" fmla="*/ 160747 h 1708600"/>
                <a:gd name="connsiteX22" fmla="*/ 452820 w 1384170"/>
                <a:gd name="connsiteY22" fmla="*/ 2157 h 1708600"/>
                <a:gd name="connsiteX23" fmla="*/ 335917 w 1384170"/>
                <a:gd name="connsiteY23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524701 w 1384170"/>
                <a:gd name="connsiteY3" fmla="*/ 175578 h 1708600"/>
                <a:gd name="connsiteX4" fmla="*/ 722084 w 1384170"/>
                <a:gd name="connsiteY4" fmla="*/ 242894 h 1708600"/>
                <a:gd name="connsiteX5" fmla="*/ 1039840 w 1384170"/>
                <a:gd name="connsiteY5" fmla="*/ 423166 h 1708600"/>
                <a:gd name="connsiteX6" fmla="*/ 1195009 w 1384170"/>
                <a:gd name="connsiteY6" fmla="*/ 582898 h 1708600"/>
                <a:gd name="connsiteX7" fmla="*/ 1274306 w 1384170"/>
                <a:gd name="connsiteY7" fmla="*/ 799109 h 1708600"/>
                <a:gd name="connsiteX8" fmla="*/ 1284004 w 1384170"/>
                <a:gd name="connsiteY8" fmla="*/ 1023876 h 1708600"/>
                <a:gd name="connsiteX9" fmla="*/ 1207559 w 1384170"/>
                <a:gd name="connsiteY9" fmla="*/ 1317101 h 1708600"/>
                <a:gd name="connsiteX10" fmla="*/ 1026719 w 1384170"/>
                <a:gd name="connsiteY10" fmla="*/ 1519620 h 1708600"/>
                <a:gd name="connsiteX11" fmla="*/ 847018 w 1384170"/>
                <a:gd name="connsiteY11" fmla="*/ 1628581 h 1708600"/>
                <a:gd name="connsiteX12" fmla="*/ 677588 w 1384170"/>
                <a:gd name="connsiteY12" fmla="*/ 1679924 h 1708600"/>
                <a:gd name="connsiteX13" fmla="*/ 649861 w 1384170"/>
                <a:gd name="connsiteY13" fmla="*/ 1675992 h 1708600"/>
                <a:gd name="connsiteX14" fmla="*/ 648760 w 1384170"/>
                <a:gd name="connsiteY14" fmla="*/ 1676510 h 1708600"/>
                <a:gd name="connsiteX15" fmla="*/ 759735 w 1384170"/>
                <a:gd name="connsiteY15" fmla="*/ 1698752 h 1708600"/>
                <a:gd name="connsiteX16" fmla="*/ 1135678 w 1384170"/>
                <a:gd name="connsiteY16" fmla="*/ 1594925 h 1708600"/>
                <a:gd name="connsiteX17" fmla="*/ 1286855 w 1384170"/>
                <a:gd name="connsiteY17" fmla="*/ 1414083 h 1708600"/>
                <a:gd name="connsiteX18" fmla="*/ 1382695 w 1384170"/>
                <a:gd name="connsiteY18" fmla="*/ 928610 h 1708600"/>
                <a:gd name="connsiteX19" fmla="*/ 1298836 w 1384170"/>
                <a:gd name="connsiteY19" fmla="*/ 510450 h 1708600"/>
                <a:gd name="connsiteX20" fmla="*/ 939435 w 1384170"/>
                <a:gd name="connsiteY20" fmla="*/ 160747 h 1708600"/>
                <a:gd name="connsiteX21" fmla="*/ 452820 w 1384170"/>
                <a:gd name="connsiteY21" fmla="*/ 2157 h 1708600"/>
                <a:gd name="connsiteX22" fmla="*/ 335917 w 1384170"/>
                <a:gd name="connsiteY22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488284 w 1384170"/>
                <a:gd name="connsiteY3" fmla="*/ 77427 h 1708600"/>
                <a:gd name="connsiteX4" fmla="*/ 722084 w 1384170"/>
                <a:gd name="connsiteY4" fmla="*/ 242894 h 1708600"/>
                <a:gd name="connsiteX5" fmla="*/ 1039840 w 1384170"/>
                <a:gd name="connsiteY5" fmla="*/ 423166 h 1708600"/>
                <a:gd name="connsiteX6" fmla="*/ 1195009 w 1384170"/>
                <a:gd name="connsiteY6" fmla="*/ 582898 h 1708600"/>
                <a:gd name="connsiteX7" fmla="*/ 1274306 w 1384170"/>
                <a:gd name="connsiteY7" fmla="*/ 799109 h 1708600"/>
                <a:gd name="connsiteX8" fmla="*/ 1284004 w 1384170"/>
                <a:gd name="connsiteY8" fmla="*/ 1023876 h 1708600"/>
                <a:gd name="connsiteX9" fmla="*/ 1207559 w 1384170"/>
                <a:gd name="connsiteY9" fmla="*/ 1317101 h 1708600"/>
                <a:gd name="connsiteX10" fmla="*/ 1026719 w 1384170"/>
                <a:gd name="connsiteY10" fmla="*/ 1519620 h 1708600"/>
                <a:gd name="connsiteX11" fmla="*/ 847018 w 1384170"/>
                <a:gd name="connsiteY11" fmla="*/ 1628581 h 1708600"/>
                <a:gd name="connsiteX12" fmla="*/ 677588 w 1384170"/>
                <a:gd name="connsiteY12" fmla="*/ 1679924 h 1708600"/>
                <a:gd name="connsiteX13" fmla="*/ 649861 w 1384170"/>
                <a:gd name="connsiteY13" fmla="*/ 1675992 h 1708600"/>
                <a:gd name="connsiteX14" fmla="*/ 648760 w 1384170"/>
                <a:gd name="connsiteY14" fmla="*/ 1676510 h 1708600"/>
                <a:gd name="connsiteX15" fmla="*/ 759735 w 1384170"/>
                <a:gd name="connsiteY15" fmla="*/ 1698752 h 1708600"/>
                <a:gd name="connsiteX16" fmla="*/ 1135678 w 1384170"/>
                <a:gd name="connsiteY16" fmla="*/ 1594925 h 1708600"/>
                <a:gd name="connsiteX17" fmla="*/ 1286855 w 1384170"/>
                <a:gd name="connsiteY17" fmla="*/ 1414083 h 1708600"/>
                <a:gd name="connsiteX18" fmla="*/ 1382695 w 1384170"/>
                <a:gd name="connsiteY18" fmla="*/ 928610 h 1708600"/>
                <a:gd name="connsiteX19" fmla="*/ 1298836 w 1384170"/>
                <a:gd name="connsiteY19" fmla="*/ 510450 h 1708600"/>
                <a:gd name="connsiteX20" fmla="*/ 939435 w 1384170"/>
                <a:gd name="connsiteY20" fmla="*/ 160747 h 1708600"/>
                <a:gd name="connsiteX21" fmla="*/ 452820 w 1384170"/>
                <a:gd name="connsiteY21" fmla="*/ 2157 h 1708600"/>
                <a:gd name="connsiteX22" fmla="*/ 335917 w 1384170"/>
                <a:gd name="connsiteY22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488284 w 1384170"/>
                <a:gd name="connsiteY3" fmla="*/ 77427 h 1708600"/>
                <a:gd name="connsiteX4" fmla="*/ 1039840 w 1384170"/>
                <a:gd name="connsiteY4" fmla="*/ 423166 h 1708600"/>
                <a:gd name="connsiteX5" fmla="*/ 1195009 w 1384170"/>
                <a:gd name="connsiteY5" fmla="*/ 582898 h 1708600"/>
                <a:gd name="connsiteX6" fmla="*/ 1274306 w 1384170"/>
                <a:gd name="connsiteY6" fmla="*/ 799109 h 1708600"/>
                <a:gd name="connsiteX7" fmla="*/ 1284004 w 1384170"/>
                <a:gd name="connsiteY7" fmla="*/ 1023876 h 1708600"/>
                <a:gd name="connsiteX8" fmla="*/ 1207559 w 1384170"/>
                <a:gd name="connsiteY8" fmla="*/ 1317101 h 1708600"/>
                <a:gd name="connsiteX9" fmla="*/ 1026719 w 1384170"/>
                <a:gd name="connsiteY9" fmla="*/ 1519620 h 1708600"/>
                <a:gd name="connsiteX10" fmla="*/ 847018 w 1384170"/>
                <a:gd name="connsiteY10" fmla="*/ 1628581 h 1708600"/>
                <a:gd name="connsiteX11" fmla="*/ 677588 w 1384170"/>
                <a:gd name="connsiteY11" fmla="*/ 1679924 h 1708600"/>
                <a:gd name="connsiteX12" fmla="*/ 649861 w 1384170"/>
                <a:gd name="connsiteY12" fmla="*/ 1675992 h 1708600"/>
                <a:gd name="connsiteX13" fmla="*/ 648760 w 1384170"/>
                <a:gd name="connsiteY13" fmla="*/ 1676510 h 1708600"/>
                <a:gd name="connsiteX14" fmla="*/ 759735 w 1384170"/>
                <a:gd name="connsiteY14" fmla="*/ 1698752 h 1708600"/>
                <a:gd name="connsiteX15" fmla="*/ 1135678 w 1384170"/>
                <a:gd name="connsiteY15" fmla="*/ 1594925 h 1708600"/>
                <a:gd name="connsiteX16" fmla="*/ 1286855 w 1384170"/>
                <a:gd name="connsiteY16" fmla="*/ 1414083 h 1708600"/>
                <a:gd name="connsiteX17" fmla="*/ 1382695 w 1384170"/>
                <a:gd name="connsiteY17" fmla="*/ 928610 h 1708600"/>
                <a:gd name="connsiteX18" fmla="*/ 1298836 w 1384170"/>
                <a:gd name="connsiteY18" fmla="*/ 510450 h 1708600"/>
                <a:gd name="connsiteX19" fmla="*/ 939435 w 1384170"/>
                <a:gd name="connsiteY19" fmla="*/ 160747 h 1708600"/>
                <a:gd name="connsiteX20" fmla="*/ 452820 w 1384170"/>
                <a:gd name="connsiteY20" fmla="*/ 2157 h 1708600"/>
                <a:gd name="connsiteX21" fmla="*/ 335917 w 1384170"/>
                <a:gd name="connsiteY21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488284 w 1384170"/>
                <a:gd name="connsiteY3" fmla="*/ 77427 h 1708600"/>
                <a:gd name="connsiteX4" fmla="*/ 1195009 w 1384170"/>
                <a:gd name="connsiteY4" fmla="*/ 582898 h 1708600"/>
                <a:gd name="connsiteX5" fmla="*/ 1274306 w 1384170"/>
                <a:gd name="connsiteY5" fmla="*/ 799109 h 1708600"/>
                <a:gd name="connsiteX6" fmla="*/ 1284004 w 1384170"/>
                <a:gd name="connsiteY6" fmla="*/ 1023876 h 1708600"/>
                <a:gd name="connsiteX7" fmla="*/ 1207559 w 1384170"/>
                <a:gd name="connsiteY7" fmla="*/ 1317101 h 1708600"/>
                <a:gd name="connsiteX8" fmla="*/ 1026719 w 1384170"/>
                <a:gd name="connsiteY8" fmla="*/ 1519620 h 1708600"/>
                <a:gd name="connsiteX9" fmla="*/ 847018 w 1384170"/>
                <a:gd name="connsiteY9" fmla="*/ 1628581 h 1708600"/>
                <a:gd name="connsiteX10" fmla="*/ 677588 w 1384170"/>
                <a:gd name="connsiteY10" fmla="*/ 1679924 h 1708600"/>
                <a:gd name="connsiteX11" fmla="*/ 649861 w 1384170"/>
                <a:gd name="connsiteY11" fmla="*/ 1675992 h 1708600"/>
                <a:gd name="connsiteX12" fmla="*/ 648760 w 1384170"/>
                <a:gd name="connsiteY12" fmla="*/ 1676510 h 1708600"/>
                <a:gd name="connsiteX13" fmla="*/ 759735 w 1384170"/>
                <a:gd name="connsiteY13" fmla="*/ 1698752 h 1708600"/>
                <a:gd name="connsiteX14" fmla="*/ 1135678 w 1384170"/>
                <a:gd name="connsiteY14" fmla="*/ 1594925 h 1708600"/>
                <a:gd name="connsiteX15" fmla="*/ 1286855 w 1384170"/>
                <a:gd name="connsiteY15" fmla="*/ 1414083 h 1708600"/>
                <a:gd name="connsiteX16" fmla="*/ 1382695 w 1384170"/>
                <a:gd name="connsiteY16" fmla="*/ 928610 h 1708600"/>
                <a:gd name="connsiteX17" fmla="*/ 1298836 w 1384170"/>
                <a:gd name="connsiteY17" fmla="*/ 510450 h 1708600"/>
                <a:gd name="connsiteX18" fmla="*/ 939435 w 1384170"/>
                <a:gd name="connsiteY18" fmla="*/ 160747 h 1708600"/>
                <a:gd name="connsiteX19" fmla="*/ 452820 w 1384170"/>
                <a:gd name="connsiteY19" fmla="*/ 2157 h 1708600"/>
                <a:gd name="connsiteX20" fmla="*/ 335917 w 1384170"/>
                <a:gd name="connsiteY20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675632 w 1384170"/>
                <a:gd name="connsiteY3" fmla="*/ 141903 h 1708600"/>
                <a:gd name="connsiteX4" fmla="*/ 1195009 w 1384170"/>
                <a:gd name="connsiteY4" fmla="*/ 582898 h 1708600"/>
                <a:gd name="connsiteX5" fmla="*/ 1274306 w 1384170"/>
                <a:gd name="connsiteY5" fmla="*/ 799109 h 1708600"/>
                <a:gd name="connsiteX6" fmla="*/ 1284004 w 1384170"/>
                <a:gd name="connsiteY6" fmla="*/ 1023876 h 1708600"/>
                <a:gd name="connsiteX7" fmla="*/ 1207559 w 1384170"/>
                <a:gd name="connsiteY7" fmla="*/ 1317101 h 1708600"/>
                <a:gd name="connsiteX8" fmla="*/ 1026719 w 1384170"/>
                <a:gd name="connsiteY8" fmla="*/ 1519620 h 1708600"/>
                <a:gd name="connsiteX9" fmla="*/ 847018 w 1384170"/>
                <a:gd name="connsiteY9" fmla="*/ 1628581 h 1708600"/>
                <a:gd name="connsiteX10" fmla="*/ 677588 w 1384170"/>
                <a:gd name="connsiteY10" fmla="*/ 1679924 h 1708600"/>
                <a:gd name="connsiteX11" fmla="*/ 649861 w 1384170"/>
                <a:gd name="connsiteY11" fmla="*/ 1675992 h 1708600"/>
                <a:gd name="connsiteX12" fmla="*/ 648760 w 1384170"/>
                <a:gd name="connsiteY12" fmla="*/ 1676510 h 1708600"/>
                <a:gd name="connsiteX13" fmla="*/ 759735 w 1384170"/>
                <a:gd name="connsiteY13" fmla="*/ 1698752 h 1708600"/>
                <a:gd name="connsiteX14" fmla="*/ 1135678 w 1384170"/>
                <a:gd name="connsiteY14" fmla="*/ 1594925 h 1708600"/>
                <a:gd name="connsiteX15" fmla="*/ 1286855 w 1384170"/>
                <a:gd name="connsiteY15" fmla="*/ 1414083 h 1708600"/>
                <a:gd name="connsiteX16" fmla="*/ 1382695 w 1384170"/>
                <a:gd name="connsiteY16" fmla="*/ 928610 h 1708600"/>
                <a:gd name="connsiteX17" fmla="*/ 1298836 w 1384170"/>
                <a:gd name="connsiteY17" fmla="*/ 510450 h 1708600"/>
                <a:gd name="connsiteX18" fmla="*/ 939435 w 1384170"/>
                <a:gd name="connsiteY18" fmla="*/ 160747 h 1708600"/>
                <a:gd name="connsiteX19" fmla="*/ 452820 w 1384170"/>
                <a:gd name="connsiteY19" fmla="*/ 2157 h 1708600"/>
                <a:gd name="connsiteX20" fmla="*/ 335917 w 1384170"/>
                <a:gd name="connsiteY20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675632 w 1384170"/>
                <a:gd name="connsiteY3" fmla="*/ 141903 h 1708600"/>
                <a:gd name="connsiteX4" fmla="*/ 1195009 w 1384170"/>
                <a:gd name="connsiteY4" fmla="*/ 582898 h 1708600"/>
                <a:gd name="connsiteX5" fmla="*/ 1274306 w 1384170"/>
                <a:gd name="connsiteY5" fmla="*/ 799109 h 1708600"/>
                <a:gd name="connsiteX6" fmla="*/ 1284004 w 1384170"/>
                <a:gd name="connsiteY6" fmla="*/ 1023876 h 1708600"/>
                <a:gd name="connsiteX7" fmla="*/ 1207559 w 1384170"/>
                <a:gd name="connsiteY7" fmla="*/ 1317101 h 1708600"/>
                <a:gd name="connsiteX8" fmla="*/ 1026719 w 1384170"/>
                <a:gd name="connsiteY8" fmla="*/ 1519620 h 1708600"/>
                <a:gd name="connsiteX9" fmla="*/ 847018 w 1384170"/>
                <a:gd name="connsiteY9" fmla="*/ 1628581 h 1708600"/>
                <a:gd name="connsiteX10" fmla="*/ 677588 w 1384170"/>
                <a:gd name="connsiteY10" fmla="*/ 1679924 h 1708600"/>
                <a:gd name="connsiteX11" fmla="*/ 649861 w 1384170"/>
                <a:gd name="connsiteY11" fmla="*/ 1675992 h 1708600"/>
                <a:gd name="connsiteX12" fmla="*/ 648760 w 1384170"/>
                <a:gd name="connsiteY12" fmla="*/ 1676510 h 1708600"/>
                <a:gd name="connsiteX13" fmla="*/ 759735 w 1384170"/>
                <a:gd name="connsiteY13" fmla="*/ 1698752 h 1708600"/>
                <a:gd name="connsiteX14" fmla="*/ 1135678 w 1384170"/>
                <a:gd name="connsiteY14" fmla="*/ 1594925 h 1708600"/>
                <a:gd name="connsiteX15" fmla="*/ 1286855 w 1384170"/>
                <a:gd name="connsiteY15" fmla="*/ 1414083 h 1708600"/>
                <a:gd name="connsiteX16" fmla="*/ 1382695 w 1384170"/>
                <a:gd name="connsiteY16" fmla="*/ 928610 h 1708600"/>
                <a:gd name="connsiteX17" fmla="*/ 1298836 w 1384170"/>
                <a:gd name="connsiteY17" fmla="*/ 510450 h 1708600"/>
                <a:gd name="connsiteX18" fmla="*/ 939435 w 1384170"/>
                <a:gd name="connsiteY18" fmla="*/ 160747 h 1708600"/>
                <a:gd name="connsiteX19" fmla="*/ 452820 w 1384170"/>
                <a:gd name="connsiteY19" fmla="*/ 2157 h 1708600"/>
                <a:gd name="connsiteX20" fmla="*/ 335917 w 1384170"/>
                <a:gd name="connsiteY20" fmla="*/ 1657 h 1708600"/>
                <a:gd name="connsiteX0" fmla="*/ 335917 w 1384170"/>
                <a:gd name="connsiteY0" fmla="*/ 1657 h 1708600"/>
                <a:gd name="connsiteX1" fmla="*/ 160478 w 1384170"/>
                <a:gd name="connsiteY1" fmla="*/ 28853 h 1708600"/>
                <a:gd name="connsiteX2" fmla="*/ 0 w 1384170"/>
                <a:gd name="connsiteY2" fmla="*/ 86406 h 1708600"/>
                <a:gd name="connsiteX3" fmla="*/ 675632 w 1384170"/>
                <a:gd name="connsiteY3" fmla="*/ 141903 h 1708600"/>
                <a:gd name="connsiteX4" fmla="*/ 1195009 w 1384170"/>
                <a:gd name="connsiteY4" fmla="*/ 582898 h 1708600"/>
                <a:gd name="connsiteX5" fmla="*/ 1274306 w 1384170"/>
                <a:gd name="connsiteY5" fmla="*/ 799109 h 1708600"/>
                <a:gd name="connsiteX6" fmla="*/ 1284004 w 1384170"/>
                <a:gd name="connsiteY6" fmla="*/ 1023876 h 1708600"/>
                <a:gd name="connsiteX7" fmla="*/ 1207559 w 1384170"/>
                <a:gd name="connsiteY7" fmla="*/ 1317101 h 1708600"/>
                <a:gd name="connsiteX8" fmla="*/ 1026719 w 1384170"/>
                <a:gd name="connsiteY8" fmla="*/ 1519620 h 1708600"/>
                <a:gd name="connsiteX9" fmla="*/ 847018 w 1384170"/>
                <a:gd name="connsiteY9" fmla="*/ 1628581 h 1708600"/>
                <a:gd name="connsiteX10" fmla="*/ 677588 w 1384170"/>
                <a:gd name="connsiteY10" fmla="*/ 1679924 h 1708600"/>
                <a:gd name="connsiteX11" fmla="*/ 649861 w 1384170"/>
                <a:gd name="connsiteY11" fmla="*/ 1675992 h 1708600"/>
                <a:gd name="connsiteX12" fmla="*/ 648760 w 1384170"/>
                <a:gd name="connsiteY12" fmla="*/ 1676510 h 1708600"/>
                <a:gd name="connsiteX13" fmla="*/ 759735 w 1384170"/>
                <a:gd name="connsiteY13" fmla="*/ 1698752 h 1708600"/>
                <a:gd name="connsiteX14" fmla="*/ 1135678 w 1384170"/>
                <a:gd name="connsiteY14" fmla="*/ 1594925 h 1708600"/>
                <a:gd name="connsiteX15" fmla="*/ 1286855 w 1384170"/>
                <a:gd name="connsiteY15" fmla="*/ 1414083 h 1708600"/>
                <a:gd name="connsiteX16" fmla="*/ 1382695 w 1384170"/>
                <a:gd name="connsiteY16" fmla="*/ 928610 h 1708600"/>
                <a:gd name="connsiteX17" fmla="*/ 1298836 w 1384170"/>
                <a:gd name="connsiteY17" fmla="*/ 510450 h 1708600"/>
                <a:gd name="connsiteX18" fmla="*/ 939435 w 1384170"/>
                <a:gd name="connsiteY18" fmla="*/ 160747 h 1708600"/>
                <a:gd name="connsiteX19" fmla="*/ 452820 w 1384170"/>
                <a:gd name="connsiteY19" fmla="*/ 2157 h 1708600"/>
                <a:gd name="connsiteX20" fmla="*/ 335917 w 1384170"/>
                <a:gd name="connsiteY20" fmla="*/ 1657 h 1708600"/>
                <a:gd name="connsiteX0" fmla="*/ 637533 w 1685786"/>
                <a:gd name="connsiteY0" fmla="*/ 1657 h 1708600"/>
                <a:gd name="connsiteX1" fmla="*/ 462094 w 1685786"/>
                <a:gd name="connsiteY1" fmla="*/ 28853 h 1708600"/>
                <a:gd name="connsiteX2" fmla="*/ -1 w 1685786"/>
                <a:gd name="connsiteY2" fmla="*/ 91785 h 1708600"/>
                <a:gd name="connsiteX3" fmla="*/ 977248 w 1685786"/>
                <a:gd name="connsiteY3" fmla="*/ 141903 h 1708600"/>
                <a:gd name="connsiteX4" fmla="*/ 1496625 w 1685786"/>
                <a:gd name="connsiteY4" fmla="*/ 582898 h 1708600"/>
                <a:gd name="connsiteX5" fmla="*/ 1575922 w 1685786"/>
                <a:gd name="connsiteY5" fmla="*/ 799109 h 1708600"/>
                <a:gd name="connsiteX6" fmla="*/ 1585620 w 1685786"/>
                <a:gd name="connsiteY6" fmla="*/ 1023876 h 1708600"/>
                <a:gd name="connsiteX7" fmla="*/ 1509175 w 1685786"/>
                <a:gd name="connsiteY7" fmla="*/ 1317101 h 1708600"/>
                <a:gd name="connsiteX8" fmla="*/ 1328335 w 1685786"/>
                <a:gd name="connsiteY8" fmla="*/ 1519620 h 1708600"/>
                <a:gd name="connsiteX9" fmla="*/ 1148634 w 1685786"/>
                <a:gd name="connsiteY9" fmla="*/ 1628581 h 1708600"/>
                <a:gd name="connsiteX10" fmla="*/ 979204 w 1685786"/>
                <a:gd name="connsiteY10" fmla="*/ 1679924 h 1708600"/>
                <a:gd name="connsiteX11" fmla="*/ 951477 w 1685786"/>
                <a:gd name="connsiteY11" fmla="*/ 1675992 h 1708600"/>
                <a:gd name="connsiteX12" fmla="*/ 950376 w 1685786"/>
                <a:gd name="connsiteY12" fmla="*/ 1676510 h 1708600"/>
                <a:gd name="connsiteX13" fmla="*/ 1061351 w 1685786"/>
                <a:gd name="connsiteY13" fmla="*/ 1698752 h 1708600"/>
                <a:gd name="connsiteX14" fmla="*/ 1437294 w 1685786"/>
                <a:gd name="connsiteY14" fmla="*/ 1594925 h 1708600"/>
                <a:gd name="connsiteX15" fmla="*/ 1588471 w 1685786"/>
                <a:gd name="connsiteY15" fmla="*/ 1414083 h 1708600"/>
                <a:gd name="connsiteX16" fmla="*/ 1684311 w 1685786"/>
                <a:gd name="connsiteY16" fmla="*/ 928610 h 1708600"/>
                <a:gd name="connsiteX17" fmla="*/ 1600452 w 1685786"/>
                <a:gd name="connsiteY17" fmla="*/ 510450 h 1708600"/>
                <a:gd name="connsiteX18" fmla="*/ 1241051 w 1685786"/>
                <a:gd name="connsiteY18" fmla="*/ 160747 h 1708600"/>
                <a:gd name="connsiteX19" fmla="*/ 754436 w 1685786"/>
                <a:gd name="connsiteY19" fmla="*/ 2157 h 1708600"/>
                <a:gd name="connsiteX20" fmla="*/ 637533 w 1685786"/>
                <a:gd name="connsiteY20" fmla="*/ 1657 h 1708600"/>
                <a:gd name="connsiteX0" fmla="*/ 637534 w 1685787"/>
                <a:gd name="connsiteY0" fmla="*/ 10510 h 1717453"/>
                <a:gd name="connsiteX1" fmla="*/ 433647 w 1685787"/>
                <a:gd name="connsiteY1" fmla="*/ 4737 h 1717453"/>
                <a:gd name="connsiteX2" fmla="*/ 0 w 1685787"/>
                <a:gd name="connsiteY2" fmla="*/ 100638 h 1717453"/>
                <a:gd name="connsiteX3" fmla="*/ 977249 w 1685787"/>
                <a:gd name="connsiteY3" fmla="*/ 150756 h 1717453"/>
                <a:gd name="connsiteX4" fmla="*/ 1496626 w 1685787"/>
                <a:gd name="connsiteY4" fmla="*/ 591751 h 1717453"/>
                <a:gd name="connsiteX5" fmla="*/ 1575923 w 1685787"/>
                <a:gd name="connsiteY5" fmla="*/ 807962 h 1717453"/>
                <a:gd name="connsiteX6" fmla="*/ 1585621 w 1685787"/>
                <a:gd name="connsiteY6" fmla="*/ 1032729 h 1717453"/>
                <a:gd name="connsiteX7" fmla="*/ 1509176 w 1685787"/>
                <a:gd name="connsiteY7" fmla="*/ 1325954 h 1717453"/>
                <a:gd name="connsiteX8" fmla="*/ 1328336 w 1685787"/>
                <a:gd name="connsiteY8" fmla="*/ 1528473 h 1717453"/>
                <a:gd name="connsiteX9" fmla="*/ 1148635 w 1685787"/>
                <a:gd name="connsiteY9" fmla="*/ 1637434 h 1717453"/>
                <a:gd name="connsiteX10" fmla="*/ 979205 w 1685787"/>
                <a:gd name="connsiteY10" fmla="*/ 1688777 h 1717453"/>
                <a:gd name="connsiteX11" fmla="*/ 951478 w 1685787"/>
                <a:gd name="connsiteY11" fmla="*/ 1684845 h 1717453"/>
                <a:gd name="connsiteX12" fmla="*/ 950377 w 1685787"/>
                <a:gd name="connsiteY12" fmla="*/ 1685363 h 1717453"/>
                <a:gd name="connsiteX13" fmla="*/ 1061352 w 1685787"/>
                <a:gd name="connsiteY13" fmla="*/ 1707605 h 1717453"/>
                <a:gd name="connsiteX14" fmla="*/ 1437295 w 1685787"/>
                <a:gd name="connsiteY14" fmla="*/ 1603778 h 1717453"/>
                <a:gd name="connsiteX15" fmla="*/ 1588472 w 1685787"/>
                <a:gd name="connsiteY15" fmla="*/ 1422936 h 1717453"/>
                <a:gd name="connsiteX16" fmla="*/ 1684312 w 1685787"/>
                <a:gd name="connsiteY16" fmla="*/ 937463 h 1717453"/>
                <a:gd name="connsiteX17" fmla="*/ 1600453 w 1685787"/>
                <a:gd name="connsiteY17" fmla="*/ 519303 h 1717453"/>
                <a:gd name="connsiteX18" fmla="*/ 1241052 w 1685787"/>
                <a:gd name="connsiteY18" fmla="*/ 169600 h 1717453"/>
                <a:gd name="connsiteX19" fmla="*/ 754437 w 1685787"/>
                <a:gd name="connsiteY19" fmla="*/ 11010 h 1717453"/>
                <a:gd name="connsiteX20" fmla="*/ 637534 w 1685787"/>
                <a:gd name="connsiteY20" fmla="*/ 10510 h 1717453"/>
                <a:gd name="connsiteX0" fmla="*/ 612443 w 1685787"/>
                <a:gd name="connsiteY0" fmla="*/ 245 h 1722292"/>
                <a:gd name="connsiteX1" fmla="*/ 433647 w 1685787"/>
                <a:gd name="connsiteY1" fmla="*/ 9576 h 1722292"/>
                <a:gd name="connsiteX2" fmla="*/ 0 w 1685787"/>
                <a:gd name="connsiteY2" fmla="*/ 105477 h 1722292"/>
                <a:gd name="connsiteX3" fmla="*/ 977249 w 1685787"/>
                <a:gd name="connsiteY3" fmla="*/ 155595 h 1722292"/>
                <a:gd name="connsiteX4" fmla="*/ 1496626 w 1685787"/>
                <a:gd name="connsiteY4" fmla="*/ 596590 h 1722292"/>
                <a:gd name="connsiteX5" fmla="*/ 1575923 w 1685787"/>
                <a:gd name="connsiteY5" fmla="*/ 812801 h 1722292"/>
                <a:gd name="connsiteX6" fmla="*/ 1585621 w 1685787"/>
                <a:gd name="connsiteY6" fmla="*/ 1037568 h 1722292"/>
                <a:gd name="connsiteX7" fmla="*/ 1509176 w 1685787"/>
                <a:gd name="connsiteY7" fmla="*/ 1330793 h 1722292"/>
                <a:gd name="connsiteX8" fmla="*/ 1328336 w 1685787"/>
                <a:gd name="connsiteY8" fmla="*/ 1533312 h 1722292"/>
                <a:gd name="connsiteX9" fmla="*/ 1148635 w 1685787"/>
                <a:gd name="connsiteY9" fmla="*/ 1642273 h 1722292"/>
                <a:gd name="connsiteX10" fmla="*/ 979205 w 1685787"/>
                <a:gd name="connsiteY10" fmla="*/ 1693616 h 1722292"/>
                <a:gd name="connsiteX11" fmla="*/ 951478 w 1685787"/>
                <a:gd name="connsiteY11" fmla="*/ 1689684 h 1722292"/>
                <a:gd name="connsiteX12" fmla="*/ 950377 w 1685787"/>
                <a:gd name="connsiteY12" fmla="*/ 1690202 h 1722292"/>
                <a:gd name="connsiteX13" fmla="*/ 1061352 w 1685787"/>
                <a:gd name="connsiteY13" fmla="*/ 1712444 h 1722292"/>
                <a:gd name="connsiteX14" fmla="*/ 1437295 w 1685787"/>
                <a:gd name="connsiteY14" fmla="*/ 1608617 h 1722292"/>
                <a:gd name="connsiteX15" fmla="*/ 1588472 w 1685787"/>
                <a:gd name="connsiteY15" fmla="*/ 1427775 h 1722292"/>
                <a:gd name="connsiteX16" fmla="*/ 1684312 w 1685787"/>
                <a:gd name="connsiteY16" fmla="*/ 942302 h 1722292"/>
                <a:gd name="connsiteX17" fmla="*/ 1600453 w 1685787"/>
                <a:gd name="connsiteY17" fmla="*/ 524142 h 1722292"/>
                <a:gd name="connsiteX18" fmla="*/ 1241052 w 1685787"/>
                <a:gd name="connsiteY18" fmla="*/ 174439 h 1722292"/>
                <a:gd name="connsiteX19" fmla="*/ 754437 w 1685787"/>
                <a:gd name="connsiteY19" fmla="*/ 15849 h 1722292"/>
                <a:gd name="connsiteX20" fmla="*/ 612443 w 1685787"/>
                <a:gd name="connsiteY20" fmla="*/ 245 h 1722292"/>
                <a:gd name="connsiteX0" fmla="*/ 612443 w 1685787"/>
                <a:gd name="connsiteY0" fmla="*/ 245 h 1722292"/>
                <a:gd name="connsiteX1" fmla="*/ 433647 w 1685787"/>
                <a:gd name="connsiteY1" fmla="*/ 9576 h 1722292"/>
                <a:gd name="connsiteX2" fmla="*/ 0 w 1685787"/>
                <a:gd name="connsiteY2" fmla="*/ 105477 h 1722292"/>
                <a:gd name="connsiteX3" fmla="*/ 977249 w 1685787"/>
                <a:gd name="connsiteY3" fmla="*/ 155595 h 1722292"/>
                <a:gd name="connsiteX4" fmla="*/ 1496626 w 1685787"/>
                <a:gd name="connsiteY4" fmla="*/ 596590 h 1722292"/>
                <a:gd name="connsiteX5" fmla="*/ 1575923 w 1685787"/>
                <a:gd name="connsiteY5" fmla="*/ 812801 h 1722292"/>
                <a:gd name="connsiteX6" fmla="*/ 1585621 w 1685787"/>
                <a:gd name="connsiteY6" fmla="*/ 1037568 h 1722292"/>
                <a:gd name="connsiteX7" fmla="*/ 1509176 w 1685787"/>
                <a:gd name="connsiteY7" fmla="*/ 1330793 h 1722292"/>
                <a:gd name="connsiteX8" fmla="*/ 1328336 w 1685787"/>
                <a:gd name="connsiteY8" fmla="*/ 1533312 h 1722292"/>
                <a:gd name="connsiteX9" fmla="*/ 1148635 w 1685787"/>
                <a:gd name="connsiteY9" fmla="*/ 1642273 h 1722292"/>
                <a:gd name="connsiteX10" fmla="*/ 979205 w 1685787"/>
                <a:gd name="connsiteY10" fmla="*/ 1693616 h 1722292"/>
                <a:gd name="connsiteX11" fmla="*/ 951478 w 1685787"/>
                <a:gd name="connsiteY11" fmla="*/ 1689684 h 1722292"/>
                <a:gd name="connsiteX12" fmla="*/ 950377 w 1685787"/>
                <a:gd name="connsiteY12" fmla="*/ 1690202 h 1722292"/>
                <a:gd name="connsiteX13" fmla="*/ 1061352 w 1685787"/>
                <a:gd name="connsiteY13" fmla="*/ 1712444 h 1722292"/>
                <a:gd name="connsiteX14" fmla="*/ 1437295 w 1685787"/>
                <a:gd name="connsiteY14" fmla="*/ 1608617 h 1722292"/>
                <a:gd name="connsiteX15" fmla="*/ 1588472 w 1685787"/>
                <a:gd name="connsiteY15" fmla="*/ 1427775 h 1722292"/>
                <a:gd name="connsiteX16" fmla="*/ 1684312 w 1685787"/>
                <a:gd name="connsiteY16" fmla="*/ 942302 h 1722292"/>
                <a:gd name="connsiteX17" fmla="*/ 1600453 w 1685787"/>
                <a:gd name="connsiteY17" fmla="*/ 524142 h 1722292"/>
                <a:gd name="connsiteX18" fmla="*/ 1241052 w 1685787"/>
                <a:gd name="connsiteY18" fmla="*/ 174439 h 1722292"/>
                <a:gd name="connsiteX19" fmla="*/ 754437 w 1685787"/>
                <a:gd name="connsiteY19" fmla="*/ 15849 h 1722292"/>
                <a:gd name="connsiteX20" fmla="*/ 612443 w 1685787"/>
                <a:gd name="connsiteY20" fmla="*/ 245 h 1722292"/>
                <a:gd name="connsiteX0" fmla="*/ 612443 w 1685787"/>
                <a:gd name="connsiteY0" fmla="*/ 245 h 1722292"/>
                <a:gd name="connsiteX1" fmla="*/ 549383 w 1685787"/>
                <a:gd name="connsiteY1" fmla="*/ 57071 h 1722292"/>
                <a:gd name="connsiteX2" fmla="*/ 0 w 1685787"/>
                <a:gd name="connsiteY2" fmla="*/ 105477 h 1722292"/>
                <a:gd name="connsiteX3" fmla="*/ 977249 w 1685787"/>
                <a:gd name="connsiteY3" fmla="*/ 155595 h 1722292"/>
                <a:gd name="connsiteX4" fmla="*/ 1496626 w 1685787"/>
                <a:gd name="connsiteY4" fmla="*/ 596590 h 1722292"/>
                <a:gd name="connsiteX5" fmla="*/ 1575923 w 1685787"/>
                <a:gd name="connsiteY5" fmla="*/ 812801 h 1722292"/>
                <a:gd name="connsiteX6" fmla="*/ 1585621 w 1685787"/>
                <a:gd name="connsiteY6" fmla="*/ 1037568 h 1722292"/>
                <a:gd name="connsiteX7" fmla="*/ 1509176 w 1685787"/>
                <a:gd name="connsiteY7" fmla="*/ 1330793 h 1722292"/>
                <a:gd name="connsiteX8" fmla="*/ 1328336 w 1685787"/>
                <a:gd name="connsiteY8" fmla="*/ 1533312 h 1722292"/>
                <a:gd name="connsiteX9" fmla="*/ 1148635 w 1685787"/>
                <a:gd name="connsiteY9" fmla="*/ 1642273 h 1722292"/>
                <a:gd name="connsiteX10" fmla="*/ 979205 w 1685787"/>
                <a:gd name="connsiteY10" fmla="*/ 1693616 h 1722292"/>
                <a:gd name="connsiteX11" fmla="*/ 951478 w 1685787"/>
                <a:gd name="connsiteY11" fmla="*/ 1689684 h 1722292"/>
                <a:gd name="connsiteX12" fmla="*/ 950377 w 1685787"/>
                <a:gd name="connsiteY12" fmla="*/ 1690202 h 1722292"/>
                <a:gd name="connsiteX13" fmla="*/ 1061352 w 1685787"/>
                <a:gd name="connsiteY13" fmla="*/ 1712444 h 1722292"/>
                <a:gd name="connsiteX14" fmla="*/ 1437295 w 1685787"/>
                <a:gd name="connsiteY14" fmla="*/ 1608617 h 1722292"/>
                <a:gd name="connsiteX15" fmla="*/ 1588472 w 1685787"/>
                <a:gd name="connsiteY15" fmla="*/ 1427775 h 1722292"/>
                <a:gd name="connsiteX16" fmla="*/ 1684312 w 1685787"/>
                <a:gd name="connsiteY16" fmla="*/ 942302 h 1722292"/>
                <a:gd name="connsiteX17" fmla="*/ 1600453 w 1685787"/>
                <a:gd name="connsiteY17" fmla="*/ 524142 h 1722292"/>
                <a:gd name="connsiteX18" fmla="*/ 1241052 w 1685787"/>
                <a:gd name="connsiteY18" fmla="*/ 174439 h 1722292"/>
                <a:gd name="connsiteX19" fmla="*/ 754437 w 1685787"/>
                <a:gd name="connsiteY19" fmla="*/ 15849 h 1722292"/>
                <a:gd name="connsiteX20" fmla="*/ 612443 w 1685787"/>
                <a:gd name="connsiteY20" fmla="*/ 245 h 1722292"/>
                <a:gd name="connsiteX0" fmla="*/ 583995 w 1657339"/>
                <a:gd name="connsiteY0" fmla="*/ 245 h 1722292"/>
                <a:gd name="connsiteX1" fmla="*/ 520935 w 1657339"/>
                <a:gd name="connsiteY1" fmla="*/ 57071 h 1722292"/>
                <a:gd name="connsiteX2" fmla="*/ 1 w 1657339"/>
                <a:gd name="connsiteY2" fmla="*/ 138447 h 1722292"/>
                <a:gd name="connsiteX3" fmla="*/ 948801 w 1657339"/>
                <a:gd name="connsiteY3" fmla="*/ 155595 h 1722292"/>
                <a:gd name="connsiteX4" fmla="*/ 1468178 w 1657339"/>
                <a:gd name="connsiteY4" fmla="*/ 596590 h 1722292"/>
                <a:gd name="connsiteX5" fmla="*/ 1547475 w 1657339"/>
                <a:gd name="connsiteY5" fmla="*/ 812801 h 1722292"/>
                <a:gd name="connsiteX6" fmla="*/ 1557173 w 1657339"/>
                <a:gd name="connsiteY6" fmla="*/ 1037568 h 1722292"/>
                <a:gd name="connsiteX7" fmla="*/ 1480728 w 1657339"/>
                <a:gd name="connsiteY7" fmla="*/ 1330793 h 1722292"/>
                <a:gd name="connsiteX8" fmla="*/ 1299888 w 1657339"/>
                <a:gd name="connsiteY8" fmla="*/ 1533312 h 1722292"/>
                <a:gd name="connsiteX9" fmla="*/ 1120187 w 1657339"/>
                <a:gd name="connsiteY9" fmla="*/ 1642273 h 1722292"/>
                <a:gd name="connsiteX10" fmla="*/ 950757 w 1657339"/>
                <a:gd name="connsiteY10" fmla="*/ 1693616 h 1722292"/>
                <a:gd name="connsiteX11" fmla="*/ 923030 w 1657339"/>
                <a:gd name="connsiteY11" fmla="*/ 1689684 h 1722292"/>
                <a:gd name="connsiteX12" fmla="*/ 921929 w 1657339"/>
                <a:gd name="connsiteY12" fmla="*/ 1690202 h 1722292"/>
                <a:gd name="connsiteX13" fmla="*/ 1032904 w 1657339"/>
                <a:gd name="connsiteY13" fmla="*/ 1712444 h 1722292"/>
                <a:gd name="connsiteX14" fmla="*/ 1408847 w 1657339"/>
                <a:gd name="connsiteY14" fmla="*/ 1608617 h 1722292"/>
                <a:gd name="connsiteX15" fmla="*/ 1560024 w 1657339"/>
                <a:gd name="connsiteY15" fmla="*/ 1427775 h 1722292"/>
                <a:gd name="connsiteX16" fmla="*/ 1655864 w 1657339"/>
                <a:gd name="connsiteY16" fmla="*/ 942302 h 1722292"/>
                <a:gd name="connsiteX17" fmla="*/ 1572005 w 1657339"/>
                <a:gd name="connsiteY17" fmla="*/ 524142 h 1722292"/>
                <a:gd name="connsiteX18" fmla="*/ 1212604 w 1657339"/>
                <a:gd name="connsiteY18" fmla="*/ 174439 h 1722292"/>
                <a:gd name="connsiteX19" fmla="*/ 725989 w 1657339"/>
                <a:gd name="connsiteY19" fmla="*/ 15849 h 1722292"/>
                <a:gd name="connsiteX20" fmla="*/ 583995 w 1657339"/>
                <a:gd name="connsiteY20" fmla="*/ 245 h 1722292"/>
                <a:gd name="connsiteX0" fmla="*/ 583994 w 1657338"/>
                <a:gd name="connsiteY0" fmla="*/ 245 h 1722292"/>
                <a:gd name="connsiteX1" fmla="*/ 395833 w 1657338"/>
                <a:gd name="connsiteY1" fmla="*/ 7110 h 1722292"/>
                <a:gd name="connsiteX2" fmla="*/ 0 w 1657338"/>
                <a:gd name="connsiteY2" fmla="*/ 138447 h 1722292"/>
                <a:gd name="connsiteX3" fmla="*/ 948800 w 1657338"/>
                <a:gd name="connsiteY3" fmla="*/ 155595 h 1722292"/>
                <a:gd name="connsiteX4" fmla="*/ 1468177 w 1657338"/>
                <a:gd name="connsiteY4" fmla="*/ 596590 h 1722292"/>
                <a:gd name="connsiteX5" fmla="*/ 1547474 w 1657338"/>
                <a:gd name="connsiteY5" fmla="*/ 812801 h 1722292"/>
                <a:gd name="connsiteX6" fmla="*/ 1557172 w 1657338"/>
                <a:gd name="connsiteY6" fmla="*/ 1037568 h 1722292"/>
                <a:gd name="connsiteX7" fmla="*/ 1480727 w 1657338"/>
                <a:gd name="connsiteY7" fmla="*/ 1330793 h 1722292"/>
                <a:gd name="connsiteX8" fmla="*/ 1299887 w 1657338"/>
                <a:gd name="connsiteY8" fmla="*/ 1533312 h 1722292"/>
                <a:gd name="connsiteX9" fmla="*/ 1120186 w 1657338"/>
                <a:gd name="connsiteY9" fmla="*/ 1642273 h 1722292"/>
                <a:gd name="connsiteX10" fmla="*/ 950756 w 1657338"/>
                <a:gd name="connsiteY10" fmla="*/ 1693616 h 1722292"/>
                <a:gd name="connsiteX11" fmla="*/ 923029 w 1657338"/>
                <a:gd name="connsiteY11" fmla="*/ 1689684 h 1722292"/>
                <a:gd name="connsiteX12" fmla="*/ 921928 w 1657338"/>
                <a:gd name="connsiteY12" fmla="*/ 1690202 h 1722292"/>
                <a:gd name="connsiteX13" fmla="*/ 1032903 w 1657338"/>
                <a:gd name="connsiteY13" fmla="*/ 1712444 h 1722292"/>
                <a:gd name="connsiteX14" fmla="*/ 1408846 w 1657338"/>
                <a:gd name="connsiteY14" fmla="*/ 1608617 h 1722292"/>
                <a:gd name="connsiteX15" fmla="*/ 1560023 w 1657338"/>
                <a:gd name="connsiteY15" fmla="*/ 1427775 h 1722292"/>
                <a:gd name="connsiteX16" fmla="*/ 1655863 w 1657338"/>
                <a:gd name="connsiteY16" fmla="*/ 942302 h 1722292"/>
                <a:gd name="connsiteX17" fmla="*/ 1572004 w 1657338"/>
                <a:gd name="connsiteY17" fmla="*/ 524142 h 1722292"/>
                <a:gd name="connsiteX18" fmla="*/ 1212603 w 1657338"/>
                <a:gd name="connsiteY18" fmla="*/ 174439 h 1722292"/>
                <a:gd name="connsiteX19" fmla="*/ 725988 w 1657338"/>
                <a:gd name="connsiteY19" fmla="*/ 15849 h 1722292"/>
                <a:gd name="connsiteX20" fmla="*/ 583994 w 1657338"/>
                <a:gd name="connsiteY20" fmla="*/ 245 h 1722292"/>
                <a:gd name="connsiteX0" fmla="*/ 583994 w 1657338"/>
                <a:gd name="connsiteY0" fmla="*/ 245 h 1722292"/>
                <a:gd name="connsiteX1" fmla="*/ 395833 w 1657338"/>
                <a:gd name="connsiteY1" fmla="*/ 7110 h 1722292"/>
                <a:gd name="connsiteX2" fmla="*/ 0 w 1657338"/>
                <a:gd name="connsiteY2" fmla="*/ 138447 h 1722292"/>
                <a:gd name="connsiteX3" fmla="*/ 948800 w 1657338"/>
                <a:gd name="connsiteY3" fmla="*/ 155595 h 1722292"/>
                <a:gd name="connsiteX4" fmla="*/ 1468177 w 1657338"/>
                <a:gd name="connsiteY4" fmla="*/ 596590 h 1722292"/>
                <a:gd name="connsiteX5" fmla="*/ 1547474 w 1657338"/>
                <a:gd name="connsiteY5" fmla="*/ 812801 h 1722292"/>
                <a:gd name="connsiteX6" fmla="*/ 1557172 w 1657338"/>
                <a:gd name="connsiteY6" fmla="*/ 1037568 h 1722292"/>
                <a:gd name="connsiteX7" fmla="*/ 1480727 w 1657338"/>
                <a:gd name="connsiteY7" fmla="*/ 1330793 h 1722292"/>
                <a:gd name="connsiteX8" fmla="*/ 1299887 w 1657338"/>
                <a:gd name="connsiteY8" fmla="*/ 1533312 h 1722292"/>
                <a:gd name="connsiteX9" fmla="*/ 1120186 w 1657338"/>
                <a:gd name="connsiteY9" fmla="*/ 1642273 h 1722292"/>
                <a:gd name="connsiteX10" fmla="*/ 950756 w 1657338"/>
                <a:gd name="connsiteY10" fmla="*/ 1693616 h 1722292"/>
                <a:gd name="connsiteX11" fmla="*/ 923029 w 1657338"/>
                <a:gd name="connsiteY11" fmla="*/ 1689684 h 1722292"/>
                <a:gd name="connsiteX12" fmla="*/ 921928 w 1657338"/>
                <a:gd name="connsiteY12" fmla="*/ 1690202 h 1722292"/>
                <a:gd name="connsiteX13" fmla="*/ 1032903 w 1657338"/>
                <a:gd name="connsiteY13" fmla="*/ 1712444 h 1722292"/>
                <a:gd name="connsiteX14" fmla="*/ 1408846 w 1657338"/>
                <a:gd name="connsiteY14" fmla="*/ 1608617 h 1722292"/>
                <a:gd name="connsiteX15" fmla="*/ 1560023 w 1657338"/>
                <a:gd name="connsiteY15" fmla="*/ 1427775 h 1722292"/>
                <a:gd name="connsiteX16" fmla="*/ 1655863 w 1657338"/>
                <a:gd name="connsiteY16" fmla="*/ 942302 h 1722292"/>
                <a:gd name="connsiteX17" fmla="*/ 1572004 w 1657338"/>
                <a:gd name="connsiteY17" fmla="*/ 524142 h 1722292"/>
                <a:gd name="connsiteX18" fmla="*/ 1212603 w 1657338"/>
                <a:gd name="connsiteY18" fmla="*/ 174439 h 1722292"/>
                <a:gd name="connsiteX19" fmla="*/ 725988 w 1657338"/>
                <a:gd name="connsiteY19" fmla="*/ 15849 h 1722292"/>
                <a:gd name="connsiteX20" fmla="*/ 583994 w 1657338"/>
                <a:gd name="connsiteY20" fmla="*/ 245 h 1722292"/>
                <a:gd name="connsiteX0" fmla="*/ 583994 w 1657338"/>
                <a:gd name="connsiteY0" fmla="*/ 245 h 1722292"/>
                <a:gd name="connsiteX1" fmla="*/ 395833 w 1657338"/>
                <a:gd name="connsiteY1" fmla="*/ 7110 h 1722292"/>
                <a:gd name="connsiteX2" fmla="*/ 0 w 1657338"/>
                <a:gd name="connsiteY2" fmla="*/ 138447 h 1722292"/>
                <a:gd name="connsiteX3" fmla="*/ 948800 w 1657338"/>
                <a:gd name="connsiteY3" fmla="*/ 155595 h 1722292"/>
                <a:gd name="connsiteX4" fmla="*/ 1468177 w 1657338"/>
                <a:gd name="connsiteY4" fmla="*/ 596590 h 1722292"/>
                <a:gd name="connsiteX5" fmla="*/ 1547474 w 1657338"/>
                <a:gd name="connsiteY5" fmla="*/ 812801 h 1722292"/>
                <a:gd name="connsiteX6" fmla="*/ 1557172 w 1657338"/>
                <a:gd name="connsiteY6" fmla="*/ 1037568 h 1722292"/>
                <a:gd name="connsiteX7" fmla="*/ 1480727 w 1657338"/>
                <a:gd name="connsiteY7" fmla="*/ 1330793 h 1722292"/>
                <a:gd name="connsiteX8" fmla="*/ 1299887 w 1657338"/>
                <a:gd name="connsiteY8" fmla="*/ 1533312 h 1722292"/>
                <a:gd name="connsiteX9" fmla="*/ 1120186 w 1657338"/>
                <a:gd name="connsiteY9" fmla="*/ 1642273 h 1722292"/>
                <a:gd name="connsiteX10" fmla="*/ 950756 w 1657338"/>
                <a:gd name="connsiteY10" fmla="*/ 1693616 h 1722292"/>
                <a:gd name="connsiteX11" fmla="*/ 923029 w 1657338"/>
                <a:gd name="connsiteY11" fmla="*/ 1689684 h 1722292"/>
                <a:gd name="connsiteX12" fmla="*/ 921928 w 1657338"/>
                <a:gd name="connsiteY12" fmla="*/ 1690202 h 1722292"/>
                <a:gd name="connsiteX13" fmla="*/ 1032903 w 1657338"/>
                <a:gd name="connsiteY13" fmla="*/ 1712444 h 1722292"/>
                <a:gd name="connsiteX14" fmla="*/ 1408846 w 1657338"/>
                <a:gd name="connsiteY14" fmla="*/ 1608617 h 1722292"/>
                <a:gd name="connsiteX15" fmla="*/ 1560023 w 1657338"/>
                <a:gd name="connsiteY15" fmla="*/ 1427775 h 1722292"/>
                <a:gd name="connsiteX16" fmla="*/ 1655863 w 1657338"/>
                <a:gd name="connsiteY16" fmla="*/ 942302 h 1722292"/>
                <a:gd name="connsiteX17" fmla="*/ 1572004 w 1657338"/>
                <a:gd name="connsiteY17" fmla="*/ 524142 h 1722292"/>
                <a:gd name="connsiteX18" fmla="*/ 1212603 w 1657338"/>
                <a:gd name="connsiteY18" fmla="*/ 174439 h 1722292"/>
                <a:gd name="connsiteX19" fmla="*/ 725988 w 1657338"/>
                <a:gd name="connsiteY19" fmla="*/ 15849 h 1722292"/>
                <a:gd name="connsiteX20" fmla="*/ 583994 w 1657338"/>
                <a:gd name="connsiteY20" fmla="*/ 245 h 1722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657338" h="1722292">
                  <a:moveTo>
                    <a:pt x="583994" y="245"/>
                  </a:moveTo>
                  <a:lnTo>
                    <a:pt x="395833" y="7110"/>
                  </a:lnTo>
                  <a:cubicBezTo>
                    <a:pt x="263889" y="50889"/>
                    <a:pt x="276299" y="-37073"/>
                    <a:pt x="0" y="138447"/>
                  </a:cubicBezTo>
                  <a:cubicBezTo>
                    <a:pt x="726767" y="-12995"/>
                    <a:pt x="704104" y="79238"/>
                    <a:pt x="948800" y="155595"/>
                  </a:cubicBezTo>
                  <a:cubicBezTo>
                    <a:pt x="1193496" y="231952"/>
                    <a:pt x="1368398" y="487056"/>
                    <a:pt x="1468177" y="596590"/>
                  </a:cubicBezTo>
                  <a:cubicBezTo>
                    <a:pt x="1567956" y="706124"/>
                    <a:pt x="1533782" y="732935"/>
                    <a:pt x="1547474" y="812801"/>
                  </a:cubicBezTo>
                  <a:cubicBezTo>
                    <a:pt x="1560024" y="884681"/>
                    <a:pt x="1566298" y="965118"/>
                    <a:pt x="1557172" y="1037568"/>
                  </a:cubicBezTo>
                  <a:cubicBezTo>
                    <a:pt x="1545762" y="1131697"/>
                    <a:pt x="1522372" y="1245222"/>
                    <a:pt x="1480727" y="1330793"/>
                  </a:cubicBezTo>
                  <a:cubicBezTo>
                    <a:pt x="1440795" y="1413512"/>
                    <a:pt x="1372337" y="1479117"/>
                    <a:pt x="1299887" y="1533312"/>
                  </a:cubicBezTo>
                  <a:cubicBezTo>
                    <a:pt x="1243410" y="1574957"/>
                    <a:pt x="1182368" y="1610328"/>
                    <a:pt x="1120186" y="1642273"/>
                  </a:cubicBezTo>
                  <a:cubicBezTo>
                    <a:pt x="1068844" y="1668515"/>
                    <a:pt x="1011226" y="1700462"/>
                    <a:pt x="950756" y="1693616"/>
                  </a:cubicBezTo>
                  <a:lnTo>
                    <a:pt x="923029" y="1689684"/>
                  </a:lnTo>
                  <a:lnTo>
                    <a:pt x="921928" y="1690202"/>
                  </a:lnTo>
                  <a:lnTo>
                    <a:pt x="1032903" y="1712444"/>
                  </a:lnTo>
                  <a:cubicBezTo>
                    <a:pt x="1175522" y="1740968"/>
                    <a:pt x="1301027" y="1707880"/>
                    <a:pt x="1408846" y="1608617"/>
                  </a:cubicBezTo>
                  <a:cubicBezTo>
                    <a:pt x="1467036" y="1554991"/>
                    <a:pt x="1520089" y="1495662"/>
                    <a:pt x="1560023" y="1427775"/>
                  </a:cubicBezTo>
                  <a:cubicBezTo>
                    <a:pt x="1640460" y="1286869"/>
                    <a:pt x="1663850" y="1105458"/>
                    <a:pt x="1655863" y="942302"/>
                  </a:cubicBezTo>
                  <a:cubicBezTo>
                    <a:pt x="1649018" y="804246"/>
                    <a:pt x="1635326" y="646794"/>
                    <a:pt x="1572004" y="524142"/>
                  </a:cubicBezTo>
                  <a:cubicBezTo>
                    <a:pt x="1493278" y="371824"/>
                    <a:pt x="1361498" y="256018"/>
                    <a:pt x="1212603" y="174439"/>
                  </a:cubicBezTo>
                  <a:cubicBezTo>
                    <a:pt x="1069984" y="96286"/>
                    <a:pt x="890284" y="26686"/>
                    <a:pt x="725988" y="15849"/>
                  </a:cubicBezTo>
                  <a:cubicBezTo>
                    <a:pt x="687481" y="13139"/>
                    <a:pt x="623241" y="-2108"/>
                    <a:pt x="583994" y="245"/>
                  </a:cubicBezTo>
                  <a:close/>
                </a:path>
              </a:pathLst>
            </a:custGeom>
            <a:solidFill>
              <a:schemeClr val="accent3"/>
            </a:solidFill>
            <a:ln w="35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F82B151E-7111-4863-A7CE-65BB7BCFF090}"/>
              </a:ext>
            </a:extLst>
          </p:cNvPr>
          <p:cNvSpPr/>
          <p:nvPr/>
        </p:nvSpPr>
        <p:spPr>
          <a:xfrm>
            <a:off x="4141605" y="2221559"/>
            <a:ext cx="8079414" cy="3203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3BA526-1324-4EA6-A7C6-0A10D288CE56}"/>
              </a:ext>
            </a:extLst>
          </p:cNvPr>
          <p:cNvSpPr/>
          <p:nvPr/>
        </p:nvSpPr>
        <p:spPr>
          <a:xfrm>
            <a:off x="4433299" y="2469521"/>
            <a:ext cx="7787720" cy="2962247"/>
          </a:xfrm>
          <a:prstGeom prst="rect">
            <a:avLst/>
          </a:prstGeom>
          <a:solidFill>
            <a:srgbClr val="F893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079839-5D72-4353-8B75-BD93B1BFA2E5}"/>
              </a:ext>
            </a:extLst>
          </p:cNvPr>
          <p:cNvSpPr txBox="1"/>
          <p:nvPr/>
        </p:nvSpPr>
        <p:spPr>
          <a:xfrm>
            <a:off x="4978819" y="2538177"/>
            <a:ext cx="578840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400" dirty="0">
                <a:solidFill>
                  <a:schemeClr val="bg1"/>
                </a:solidFill>
              </a:rPr>
              <a:t>- </a:t>
            </a:r>
            <a:r>
              <a:rPr lang="en-US" sz="1400" dirty="0">
                <a:solidFill>
                  <a:schemeClr val="bg1"/>
                </a:solidFill>
              </a:rPr>
              <a:t>using </a:t>
            </a:r>
            <a:r>
              <a:rPr lang="en-US" sz="1400" dirty="0" err="1">
                <a:solidFill>
                  <a:schemeClr val="bg1"/>
                </a:solidFill>
              </a:rPr>
              <a:t>MySql.Data.MySqlClient</a:t>
            </a:r>
            <a:r>
              <a:rPr lang="en-US" sz="1400" dirty="0">
                <a:solidFill>
                  <a:schemeClr val="bg1"/>
                </a:solidFill>
              </a:rPr>
              <a:t>;</a:t>
            </a:r>
          </a:p>
          <a:p>
            <a:r>
              <a:rPr lang="th-TH" sz="1400" dirty="0">
                <a:solidFill>
                  <a:schemeClr val="bg1"/>
                </a:solidFill>
              </a:rPr>
              <a:t>เป็นการเรียกใช้การเชื่อมต่อระหว่าง </a:t>
            </a:r>
            <a:r>
              <a:rPr lang="en-US" sz="1400" dirty="0" err="1">
                <a:solidFill>
                  <a:schemeClr val="bg1"/>
                </a:solidFill>
              </a:rPr>
              <a:t>c#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th-TH" sz="1400" dirty="0">
                <a:solidFill>
                  <a:schemeClr val="bg1"/>
                </a:solidFill>
              </a:rPr>
              <a:t>กับ </a:t>
            </a:r>
            <a:r>
              <a:rPr lang="en-US" sz="1400" dirty="0" err="1">
                <a:solidFill>
                  <a:schemeClr val="bg1"/>
                </a:solidFill>
              </a:rPr>
              <a:t>mysql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th-TH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MySqlConnection</a:t>
            </a:r>
            <a:r>
              <a:rPr lang="en-US" sz="1400" dirty="0">
                <a:solidFill>
                  <a:schemeClr val="bg1"/>
                </a:solidFill>
              </a:rPr>
              <a:t> con = new </a:t>
            </a:r>
            <a:r>
              <a:rPr lang="th-TH" sz="1400" dirty="0">
                <a:solidFill>
                  <a:schemeClr val="bg1"/>
                </a:solidFill>
              </a:rPr>
              <a:t>                  </a:t>
            </a:r>
            <a:r>
              <a:rPr lang="en-US" sz="1400" dirty="0" err="1">
                <a:solidFill>
                  <a:schemeClr val="bg1"/>
                </a:solidFill>
              </a:rPr>
              <a:t>MySqlConnection</a:t>
            </a:r>
            <a:r>
              <a:rPr lang="en-US" sz="1400" dirty="0">
                <a:solidFill>
                  <a:schemeClr val="bg1"/>
                </a:solidFill>
              </a:rPr>
              <a:t>("</a:t>
            </a:r>
            <a:r>
              <a:rPr lang="en-US" sz="1400" dirty="0" err="1">
                <a:solidFill>
                  <a:schemeClr val="bg1"/>
                </a:solidFill>
              </a:rPr>
              <a:t>datasource</a:t>
            </a:r>
            <a:r>
              <a:rPr lang="en-US" sz="1400" dirty="0">
                <a:solidFill>
                  <a:schemeClr val="bg1"/>
                </a:solidFill>
              </a:rPr>
              <a:t>=</a:t>
            </a:r>
            <a:r>
              <a:rPr lang="en-US" sz="1400" dirty="0" err="1">
                <a:solidFill>
                  <a:schemeClr val="bg1"/>
                </a:solidFill>
              </a:rPr>
              <a:t>localhost;Initial</a:t>
            </a:r>
            <a:r>
              <a:rPr lang="en-US" sz="1400" dirty="0">
                <a:solidFill>
                  <a:schemeClr val="bg1"/>
                </a:solidFill>
              </a:rPr>
              <a:t> Catalog='</a:t>
            </a:r>
            <a:r>
              <a:rPr lang="en-US" sz="1400" dirty="0" err="1">
                <a:solidFill>
                  <a:schemeClr val="bg1"/>
                </a:solidFill>
              </a:rPr>
              <a:t>coffy</a:t>
            </a:r>
            <a:r>
              <a:rPr lang="en-US" sz="1400" dirty="0">
                <a:solidFill>
                  <a:schemeClr val="bg1"/>
                </a:solidFill>
              </a:rPr>
              <a:t>';username=</a:t>
            </a:r>
            <a:r>
              <a:rPr lang="en-US" sz="1400" dirty="0" err="1">
                <a:solidFill>
                  <a:schemeClr val="bg1"/>
                </a:solidFill>
              </a:rPr>
              <a:t>coffys;password</a:t>
            </a:r>
            <a:r>
              <a:rPr lang="en-US" sz="1400" dirty="0">
                <a:solidFill>
                  <a:schemeClr val="bg1"/>
                </a:solidFill>
              </a:rPr>
              <a:t>=12345678");</a:t>
            </a:r>
          </a:p>
          <a:p>
            <a:r>
              <a:rPr lang="th-TH" sz="1400" dirty="0">
                <a:solidFill>
                  <a:schemeClr val="bg1"/>
                </a:solidFill>
              </a:rPr>
              <a:t>เป็นคำสั่งเชื่อมต่อกับฐานข้อมูล</a:t>
            </a:r>
            <a:endParaRPr lang="en-US" sz="1400" dirty="0">
              <a:solidFill>
                <a:schemeClr val="bg1"/>
              </a:solidFill>
            </a:endParaRPr>
          </a:p>
          <a:p>
            <a:r>
              <a:rPr lang="th-TH" sz="1400" dirty="0">
                <a:solidFill>
                  <a:schemeClr val="bg1"/>
                </a:solidFill>
              </a:rPr>
              <a:t>โดยการกำหนดที่อยู่ฐานข้อมูล </a:t>
            </a:r>
            <a:r>
              <a:rPr lang="en-US" sz="1400" dirty="0">
                <a:solidFill>
                  <a:schemeClr val="bg1"/>
                </a:solidFill>
              </a:rPr>
              <a:t>table</a:t>
            </a:r>
            <a:r>
              <a:rPr lang="th-TH" sz="1400" dirty="0">
                <a:solidFill>
                  <a:schemeClr val="bg1"/>
                </a:solidFill>
              </a:rPr>
              <a:t> ของฐานข้อมูลที่ต้องการเชื่อมต่อ </a:t>
            </a:r>
            <a:r>
              <a:rPr lang="en-US" sz="1400" dirty="0">
                <a:solidFill>
                  <a:schemeClr val="bg1"/>
                </a:solidFill>
              </a:rPr>
              <a:t>user</a:t>
            </a:r>
            <a:r>
              <a:rPr lang="th-TH" sz="1400" dirty="0">
                <a:solidFill>
                  <a:schemeClr val="bg1"/>
                </a:solidFill>
              </a:rPr>
              <a:t> ของ </a:t>
            </a:r>
            <a:r>
              <a:rPr lang="en-US" sz="1400" dirty="0">
                <a:solidFill>
                  <a:schemeClr val="bg1"/>
                </a:solidFill>
              </a:rPr>
              <a:t>admin</a:t>
            </a:r>
            <a:r>
              <a:rPr lang="th-TH" sz="1400" dirty="0">
                <a:solidFill>
                  <a:schemeClr val="bg1"/>
                </a:solidFill>
              </a:rPr>
              <a:t> ที่จะใช้งานฐานข้อมูล แล้วก็พาสเวิร์ดของ </a:t>
            </a:r>
            <a:r>
              <a:rPr lang="en-US" sz="1400" dirty="0">
                <a:solidFill>
                  <a:schemeClr val="bg1"/>
                </a:solidFill>
              </a:rPr>
              <a:t>user</a:t>
            </a:r>
            <a:r>
              <a:rPr lang="th-TH" sz="1400" dirty="0">
                <a:solidFill>
                  <a:schemeClr val="bg1"/>
                </a:solidFill>
              </a:rPr>
              <a:t> นั้น เราสามารถเปลี่ยนจากการเพิ่มเป็น ลบ หรือ อัพเดทได้ด้วยการเปลี่ยนคำสั่ง </a:t>
            </a:r>
            <a:r>
              <a:rPr lang="en-US" sz="1400" dirty="0">
                <a:solidFill>
                  <a:schemeClr val="bg1"/>
                </a:solidFill>
              </a:rPr>
              <a:t>insert </a:t>
            </a:r>
            <a:r>
              <a:rPr lang="th-TH" sz="1400" dirty="0">
                <a:solidFill>
                  <a:schemeClr val="bg1"/>
                </a:solidFill>
              </a:rPr>
              <a:t>เป็น </a:t>
            </a:r>
            <a:r>
              <a:rPr lang="en-US" sz="1400" dirty="0">
                <a:solidFill>
                  <a:schemeClr val="bg1"/>
                </a:solidFill>
              </a:rPr>
              <a:t>update </a:t>
            </a:r>
            <a:r>
              <a:rPr lang="th-TH" sz="1400" dirty="0">
                <a:solidFill>
                  <a:schemeClr val="bg1"/>
                </a:solidFill>
              </a:rPr>
              <a:t>กับ </a:t>
            </a:r>
            <a:r>
              <a:rPr lang="en-US" sz="1400" dirty="0">
                <a:solidFill>
                  <a:schemeClr val="bg1"/>
                </a:solidFill>
              </a:rPr>
              <a:t>delete</a:t>
            </a:r>
          </a:p>
          <a:p>
            <a:r>
              <a:rPr lang="th-TH" sz="1400" dirty="0">
                <a:solidFill>
                  <a:schemeClr val="bg1"/>
                </a:solidFill>
              </a:rPr>
              <a:t>- </a:t>
            </a:r>
            <a:r>
              <a:rPr lang="en-US" sz="1400" dirty="0" err="1">
                <a:solidFill>
                  <a:schemeClr val="bg1"/>
                </a:solidFill>
              </a:rPr>
              <a:t>sql</a:t>
            </a:r>
            <a:r>
              <a:rPr lang="en-US" sz="1400" dirty="0">
                <a:solidFill>
                  <a:schemeClr val="bg1"/>
                </a:solidFill>
              </a:rPr>
              <a:t> = "INSERT INTO customers (</a:t>
            </a:r>
            <a:r>
              <a:rPr lang="en-US" sz="1400" dirty="0" err="1">
                <a:solidFill>
                  <a:schemeClr val="bg1"/>
                </a:solidFill>
              </a:rPr>
              <a:t>CustomerName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CustomerTelNo</a:t>
            </a:r>
            <a:r>
              <a:rPr lang="en-US" sz="1400" dirty="0">
                <a:solidFill>
                  <a:schemeClr val="bg1"/>
                </a:solidFill>
              </a:rPr>
              <a:t>, Gender) VALUES ('" + textBox1.Text+"','"+textBox2.Text+"','"+gender+"')";</a:t>
            </a:r>
          </a:p>
          <a:p>
            <a:r>
              <a:rPr lang="th-TH" sz="1400" dirty="0">
                <a:solidFill>
                  <a:schemeClr val="bg1"/>
                </a:solidFill>
              </a:rPr>
              <a:t>เป็นคำสั่งเพิ่มข้อมูลลงในฐานข้อมูล โดยจะต้องกำหนด </a:t>
            </a:r>
            <a:r>
              <a:rPr lang="en-US" sz="1400" dirty="0">
                <a:solidFill>
                  <a:schemeClr val="bg1"/>
                </a:solidFill>
              </a:rPr>
              <a:t>table</a:t>
            </a:r>
            <a:r>
              <a:rPr lang="th-TH" sz="1400" dirty="0">
                <a:solidFill>
                  <a:schemeClr val="bg1"/>
                </a:solidFill>
              </a:rPr>
              <a:t> ที่เราต้องการเพิ่ม แล้วก็ชื่อคอลัมด้วย</a:t>
            </a:r>
            <a:endParaRPr lang="en-US" sz="1400" dirty="0">
              <a:solidFill>
                <a:schemeClr val="bg1"/>
              </a:solidFill>
            </a:endParaRPr>
          </a:p>
          <a:p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2193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/>
              <a:t>ลักษณะโปรแกรม</a:t>
            </a:r>
            <a:endParaRPr lang="en-US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D45D93B-343F-4248-AEDF-975313B3B85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08915" y="1883352"/>
            <a:ext cx="5887085" cy="386715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213A351D-FC1B-4D7C-AD1A-FC584DB9C981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6361141" y="1883352"/>
            <a:ext cx="5621944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082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6381AD-4C2B-4745-99B1-0BBCE6131A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th-TH" dirty="0"/>
              <a:t>ลักษณะโปรแกรม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A2A361D-F7F2-4B04-BFFF-70495290C00F}"/>
              </a:ext>
            </a:extLst>
          </p:cNvPr>
          <p:cNvGrpSpPr/>
          <p:nvPr/>
        </p:nvGrpSpPr>
        <p:grpSpPr>
          <a:xfrm>
            <a:off x="366448" y="5116946"/>
            <a:ext cx="2986352" cy="1539763"/>
            <a:chOff x="468048" y="2718095"/>
            <a:chExt cx="6425122" cy="366152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8F8A182-1FFE-4BFE-B607-E3C22E71F309}"/>
                </a:ext>
              </a:extLst>
            </p:cNvPr>
            <p:cNvGrpSpPr/>
            <p:nvPr/>
          </p:nvGrpSpPr>
          <p:grpSpPr>
            <a:xfrm>
              <a:off x="2689678" y="2718095"/>
              <a:ext cx="4203492" cy="2413213"/>
              <a:chOff x="5271655" y="4860689"/>
              <a:chExt cx="1781730" cy="1022886"/>
            </a:xfrm>
            <a:effectLst>
              <a:outerShdw blurRad="127000" dist="63500" dir="5400000" algn="t" rotWithShape="0">
                <a:schemeClr val="tx1">
                  <a:alpha val="50000"/>
                </a:schemeClr>
              </a:outerShdw>
            </a:effectLst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014B6DA-8F11-46D4-BF65-92BDF9330546}"/>
                  </a:ext>
                </a:extLst>
              </p:cNvPr>
              <p:cNvSpPr/>
              <p:nvPr/>
            </p:nvSpPr>
            <p:spPr>
              <a:xfrm>
                <a:off x="5271655" y="4860689"/>
                <a:ext cx="1781730" cy="1022886"/>
              </a:xfrm>
              <a:custGeom>
                <a:avLst/>
                <a:gdLst>
                  <a:gd name="connsiteX0" fmla="*/ 2808675 w 2816764"/>
                  <a:gd name="connsiteY0" fmla="*/ 579753 h 1617096"/>
                  <a:gd name="connsiteX1" fmla="*/ 2549448 w 2816764"/>
                  <a:gd name="connsiteY1" fmla="*/ 72174 h 1617096"/>
                  <a:gd name="connsiteX2" fmla="*/ 2041167 w 2816764"/>
                  <a:gd name="connsiteY2" fmla="*/ 35693 h 1617096"/>
                  <a:gd name="connsiteX3" fmla="*/ 965676 w 2816764"/>
                  <a:gd name="connsiteY3" fmla="*/ 316317 h 1617096"/>
                  <a:gd name="connsiteX4" fmla="*/ 564734 w 2816764"/>
                  <a:gd name="connsiteY4" fmla="*/ 453823 h 1617096"/>
                  <a:gd name="connsiteX5" fmla="*/ 227634 w 2816764"/>
                  <a:gd name="connsiteY5" fmla="*/ 617637 h 1617096"/>
                  <a:gd name="connsiteX6" fmla="*/ 31548 w 2816764"/>
                  <a:gd name="connsiteY6" fmla="*/ 860377 h 1617096"/>
                  <a:gd name="connsiteX7" fmla="*/ 9098 w 2816764"/>
                  <a:gd name="connsiteY7" fmla="*/ 1135740 h 1617096"/>
                  <a:gd name="connsiteX8" fmla="*/ 183787 w 2816764"/>
                  <a:gd name="connsiteY8" fmla="*/ 1440918 h 1617096"/>
                  <a:gd name="connsiteX9" fmla="*/ 498437 w 2816764"/>
                  <a:gd name="connsiteY9" fmla="*/ 1562639 h 1617096"/>
                  <a:gd name="connsiteX10" fmla="*/ 889206 w 2816764"/>
                  <a:gd name="connsiteY10" fmla="*/ 1619466 h 1617096"/>
                  <a:gd name="connsiteX11" fmla="*/ 986021 w 2816764"/>
                  <a:gd name="connsiteY11" fmla="*/ 1610345 h 1617096"/>
                  <a:gd name="connsiteX12" fmla="*/ 1444140 w 2816764"/>
                  <a:gd name="connsiteY12" fmla="*/ 1457405 h 1617096"/>
                  <a:gd name="connsiteX13" fmla="*/ 1919798 w 2816764"/>
                  <a:gd name="connsiteY13" fmla="*/ 1279209 h 1617096"/>
                  <a:gd name="connsiteX14" fmla="*/ 2084314 w 2816764"/>
                  <a:gd name="connsiteY14" fmla="*/ 1209053 h 1617096"/>
                  <a:gd name="connsiteX15" fmla="*/ 2275489 w 2816764"/>
                  <a:gd name="connsiteY15" fmla="*/ 1141001 h 1617096"/>
                  <a:gd name="connsiteX16" fmla="*/ 2691865 w 2816764"/>
                  <a:gd name="connsiteY16" fmla="*/ 996831 h 1617096"/>
                  <a:gd name="connsiteX17" fmla="*/ 2808675 w 2816764"/>
                  <a:gd name="connsiteY17" fmla="*/ 579753 h 1617096"/>
                  <a:gd name="connsiteX18" fmla="*/ 718025 w 2816764"/>
                  <a:gd name="connsiteY18" fmla="*/ 1582634 h 1617096"/>
                  <a:gd name="connsiteX19" fmla="*/ 718025 w 2816764"/>
                  <a:gd name="connsiteY19" fmla="*/ 1582634 h 1617096"/>
                  <a:gd name="connsiteX20" fmla="*/ 718025 w 2816764"/>
                  <a:gd name="connsiteY20" fmla="*/ 1582634 h 1617096"/>
                  <a:gd name="connsiteX21" fmla="*/ 718025 w 2816764"/>
                  <a:gd name="connsiteY21" fmla="*/ 1582634 h 1617096"/>
                  <a:gd name="connsiteX22" fmla="*/ 718025 w 2816764"/>
                  <a:gd name="connsiteY22" fmla="*/ 1582634 h 1617096"/>
                  <a:gd name="connsiteX23" fmla="*/ 718025 w 2816764"/>
                  <a:gd name="connsiteY23" fmla="*/ 1582634 h 1617096"/>
                  <a:gd name="connsiteX24" fmla="*/ 718025 w 2816764"/>
                  <a:gd name="connsiteY24" fmla="*/ 1582634 h 1617096"/>
                  <a:gd name="connsiteX25" fmla="*/ 718025 w 2816764"/>
                  <a:gd name="connsiteY25" fmla="*/ 1582634 h 1617096"/>
                  <a:gd name="connsiteX26" fmla="*/ 718025 w 2816764"/>
                  <a:gd name="connsiteY26" fmla="*/ 1582634 h 1617096"/>
                  <a:gd name="connsiteX27" fmla="*/ 718025 w 2816764"/>
                  <a:gd name="connsiteY27" fmla="*/ 1582634 h 1617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816764" h="1617096">
                    <a:moveTo>
                      <a:pt x="2808675" y="579753"/>
                    </a:moveTo>
                    <a:cubicBezTo>
                      <a:pt x="2784471" y="388227"/>
                      <a:pt x="2704493" y="185126"/>
                      <a:pt x="2549448" y="72174"/>
                    </a:cubicBezTo>
                    <a:cubicBezTo>
                      <a:pt x="2399314" y="-36918"/>
                      <a:pt x="2210945" y="966"/>
                      <a:pt x="2041167" y="35693"/>
                    </a:cubicBezTo>
                    <a:cubicBezTo>
                      <a:pt x="1678110" y="109708"/>
                      <a:pt x="1318911" y="203366"/>
                      <a:pt x="965676" y="316317"/>
                    </a:cubicBezTo>
                    <a:cubicBezTo>
                      <a:pt x="830976" y="359463"/>
                      <a:pt x="697329" y="405415"/>
                      <a:pt x="564734" y="453823"/>
                    </a:cubicBezTo>
                    <a:cubicBezTo>
                      <a:pt x="447573" y="496618"/>
                      <a:pt x="324800" y="536958"/>
                      <a:pt x="227634" y="617637"/>
                    </a:cubicBezTo>
                    <a:cubicBezTo>
                      <a:pt x="152567" y="680076"/>
                      <a:pt x="75747" y="771630"/>
                      <a:pt x="31548" y="860377"/>
                    </a:cubicBezTo>
                    <a:cubicBezTo>
                      <a:pt x="-9493" y="943161"/>
                      <a:pt x="-2828" y="1046992"/>
                      <a:pt x="9098" y="1135740"/>
                    </a:cubicBezTo>
                    <a:cubicBezTo>
                      <a:pt x="24533" y="1252900"/>
                      <a:pt x="63119" y="1393212"/>
                      <a:pt x="183787" y="1440918"/>
                    </a:cubicBezTo>
                    <a:cubicBezTo>
                      <a:pt x="288670" y="1482311"/>
                      <a:pt x="390046" y="1531069"/>
                      <a:pt x="498437" y="1562639"/>
                    </a:cubicBezTo>
                    <a:cubicBezTo>
                      <a:pt x="625068" y="1599471"/>
                      <a:pt x="757312" y="1619115"/>
                      <a:pt x="889206" y="1619466"/>
                    </a:cubicBezTo>
                    <a:cubicBezTo>
                      <a:pt x="923582" y="1619466"/>
                      <a:pt x="953749" y="1622973"/>
                      <a:pt x="986021" y="1610345"/>
                    </a:cubicBezTo>
                    <a:cubicBezTo>
                      <a:pt x="1135804" y="1551063"/>
                      <a:pt x="1292252" y="1511425"/>
                      <a:pt x="1444140" y="1457405"/>
                    </a:cubicBezTo>
                    <a:cubicBezTo>
                      <a:pt x="1603745" y="1400579"/>
                      <a:pt x="1762297" y="1341648"/>
                      <a:pt x="1919798" y="1279209"/>
                    </a:cubicBezTo>
                    <a:cubicBezTo>
                      <a:pt x="1975922" y="1256759"/>
                      <a:pt x="2027487" y="1229398"/>
                      <a:pt x="2084314" y="1209053"/>
                    </a:cubicBezTo>
                    <a:cubicBezTo>
                      <a:pt x="2148155" y="1186252"/>
                      <a:pt x="2211647" y="1163802"/>
                      <a:pt x="2275489" y="1141001"/>
                    </a:cubicBezTo>
                    <a:cubicBezTo>
                      <a:pt x="2413696" y="1091892"/>
                      <a:pt x="2554359" y="1046291"/>
                      <a:pt x="2691865" y="996831"/>
                    </a:cubicBezTo>
                    <a:cubicBezTo>
                      <a:pt x="2846559" y="941758"/>
                      <a:pt x="2824810" y="708489"/>
                      <a:pt x="2808675" y="579753"/>
                    </a:cubicBezTo>
                    <a:close/>
                    <a:moveTo>
                      <a:pt x="718025" y="1582634"/>
                    </a:move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lnTo>
                      <a:pt x="718025" y="1582634"/>
                    </a:ln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ubicBezTo>
                      <a:pt x="718025" y="1582634"/>
                      <a:pt x="718025" y="1582634"/>
                      <a:pt x="718025" y="1582634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solidFill>
                    <a:schemeClr val="accent3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6DB88629-C6FD-4E70-A2D1-FCC63E365FAE}"/>
                  </a:ext>
                </a:extLst>
              </p:cNvPr>
              <p:cNvSpPr/>
              <p:nvPr/>
            </p:nvSpPr>
            <p:spPr>
              <a:xfrm>
                <a:off x="5296745" y="5198392"/>
                <a:ext cx="741094" cy="663434"/>
              </a:xfrm>
              <a:custGeom>
                <a:avLst/>
                <a:gdLst>
                  <a:gd name="connsiteX0" fmla="*/ 1172959 w 1171605"/>
                  <a:gd name="connsiteY0" fmla="*/ 570993 h 1048832"/>
                  <a:gd name="connsiteX1" fmla="*/ 1121395 w 1171605"/>
                  <a:gd name="connsiteY1" fmla="*/ 313871 h 1048832"/>
                  <a:gd name="connsiteX2" fmla="*/ 900403 w 1171605"/>
                  <a:gd name="connsiteY2" fmla="*/ 98842 h 1048832"/>
                  <a:gd name="connsiteX3" fmla="*/ 601188 w 1171605"/>
                  <a:gd name="connsiteY3" fmla="*/ 1326 h 1048832"/>
                  <a:gd name="connsiteX4" fmla="*/ 319511 w 1171605"/>
                  <a:gd name="connsiteY4" fmla="*/ 54293 h 1048832"/>
                  <a:gd name="connsiteX5" fmla="*/ 120619 w 1171605"/>
                  <a:gd name="connsiteY5" fmla="*/ 204778 h 1048832"/>
                  <a:gd name="connsiteX6" fmla="*/ 45552 w 1171605"/>
                  <a:gd name="connsiteY6" fmla="*/ 302646 h 1048832"/>
                  <a:gd name="connsiteX7" fmla="*/ 7317 w 1171605"/>
                  <a:gd name="connsiteY7" fmla="*/ 421209 h 1048832"/>
                  <a:gd name="connsiteX8" fmla="*/ 22751 w 1171605"/>
                  <a:gd name="connsiteY8" fmla="*/ 652374 h 1048832"/>
                  <a:gd name="connsiteX9" fmla="*/ 67651 w 1171605"/>
                  <a:gd name="connsiteY9" fmla="*/ 768482 h 1048832"/>
                  <a:gd name="connsiteX10" fmla="*/ 135351 w 1171605"/>
                  <a:gd name="connsiteY10" fmla="*/ 869857 h 1048832"/>
                  <a:gd name="connsiteX11" fmla="*/ 180251 w 1171605"/>
                  <a:gd name="connsiteY11" fmla="*/ 891606 h 1048832"/>
                  <a:gd name="connsiteX12" fmla="*/ 246900 w 1171605"/>
                  <a:gd name="connsiteY12" fmla="*/ 916160 h 1048832"/>
                  <a:gd name="connsiteX13" fmla="*/ 386510 w 1171605"/>
                  <a:gd name="connsiteY13" fmla="*/ 958955 h 1048832"/>
                  <a:gd name="connsiteX14" fmla="*/ 620130 w 1171605"/>
                  <a:gd name="connsiteY14" fmla="*/ 1010520 h 1048832"/>
                  <a:gd name="connsiteX15" fmla="*/ 789907 w 1171605"/>
                  <a:gd name="connsiteY15" fmla="*/ 1044546 h 1048832"/>
                  <a:gd name="connsiteX16" fmla="*/ 1021071 w 1171605"/>
                  <a:gd name="connsiteY16" fmla="*/ 980704 h 1048832"/>
                  <a:gd name="connsiteX17" fmla="*/ 1114028 w 1171605"/>
                  <a:gd name="connsiteY17" fmla="*/ 869506 h 1048832"/>
                  <a:gd name="connsiteX18" fmla="*/ 1172959 w 1171605"/>
                  <a:gd name="connsiteY18" fmla="*/ 570993 h 10488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1171605" h="1048832">
                    <a:moveTo>
                      <a:pt x="1172959" y="570993"/>
                    </a:moveTo>
                    <a:cubicBezTo>
                      <a:pt x="1168750" y="486104"/>
                      <a:pt x="1160331" y="389288"/>
                      <a:pt x="1121395" y="313871"/>
                    </a:cubicBezTo>
                    <a:cubicBezTo>
                      <a:pt x="1072987" y="220212"/>
                      <a:pt x="991957" y="149004"/>
                      <a:pt x="900403" y="98842"/>
                    </a:cubicBezTo>
                    <a:cubicBezTo>
                      <a:pt x="812708" y="50786"/>
                      <a:pt x="702212" y="7990"/>
                      <a:pt x="601188" y="1326"/>
                    </a:cubicBezTo>
                    <a:cubicBezTo>
                      <a:pt x="506477" y="-5339"/>
                      <a:pt x="405452" y="13252"/>
                      <a:pt x="319511" y="54293"/>
                    </a:cubicBezTo>
                    <a:cubicBezTo>
                      <a:pt x="244093" y="90424"/>
                      <a:pt x="176744" y="142690"/>
                      <a:pt x="120619" y="204778"/>
                    </a:cubicBezTo>
                    <a:cubicBezTo>
                      <a:pt x="93959" y="234594"/>
                      <a:pt x="66248" y="267217"/>
                      <a:pt x="45552" y="302646"/>
                    </a:cubicBezTo>
                    <a:cubicBezTo>
                      <a:pt x="22751" y="341582"/>
                      <a:pt x="16788" y="378414"/>
                      <a:pt x="7317" y="421209"/>
                    </a:cubicBezTo>
                    <a:cubicBezTo>
                      <a:pt x="-8819" y="492769"/>
                      <a:pt x="4160" y="582568"/>
                      <a:pt x="22751" y="652374"/>
                    </a:cubicBezTo>
                    <a:cubicBezTo>
                      <a:pt x="33625" y="692363"/>
                      <a:pt x="48709" y="731299"/>
                      <a:pt x="67651" y="768482"/>
                    </a:cubicBezTo>
                    <a:cubicBezTo>
                      <a:pt x="86593" y="804963"/>
                      <a:pt x="115708" y="834779"/>
                      <a:pt x="135351" y="869857"/>
                    </a:cubicBezTo>
                    <a:cubicBezTo>
                      <a:pt x="141315" y="880381"/>
                      <a:pt x="169728" y="887396"/>
                      <a:pt x="180251" y="891606"/>
                    </a:cubicBezTo>
                    <a:cubicBezTo>
                      <a:pt x="202351" y="900375"/>
                      <a:pt x="224450" y="908443"/>
                      <a:pt x="246900" y="916160"/>
                    </a:cubicBezTo>
                    <a:cubicBezTo>
                      <a:pt x="292852" y="932296"/>
                      <a:pt x="339506" y="946327"/>
                      <a:pt x="386510" y="958955"/>
                    </a:cubicBezTo>
                    <a:cubicBezTo>
                      <a:pt x="463682" y="979301"/>
                      <a:pt x="541906" y="995086"/>
                      <a:pt x="620130" y="1010520"/>
                    </a:cubicBezTo>
                    <a:cubicBezTo>
                      <a:pt x="676605" y="1021745"/>
                      <a:pt x="733081" y="1032970"/>
                      <a:pt x="789907" y="1044546"/>
                    </a:cubicBezTo>
                    <a:cubicBezTo>
                      <a:pt x="877602" y="1062085"/>
                      <a:pt x="954774" y="1041740"/>
                      <a:pt x="1021071" y="980704"/>
                    </a:cubicBezTo>
                    <a:cubicBezTo>
                      <a:pt x="1056851" y="947730"/>
                      <a:pt x="1089473" y="911249"/>
                      <a:pt x="1114028" y="869506"/>
                    </a:cubicBezTo>
                    <a:cubicBezTo>
                      <a:pt x="1163488" y="782864"/>
                      <a:pt x="1177870" y="671316"/>
                      <a:pt x="1172959" y="570993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23768408-3AB1-4CB8-A58B-DF565585ED49}"/>
                  </a:ext>
                </a:extLst>
              </p:cNvPr>
              <p:cNvSpPr/>
              <p:nvPr/>
            </p:nvSpPr>
            <p:spPr>
              <a:xfrm>
                <a:off x="5337972" y="5256699"/>
                <a:ext cx="663434" cy="594650"/>
              </a:xfrm>
              <a:custGeom>
                <a:avLst/>
                <a:gdLst>
                  <a:gd name="connsiteX0" fmla="*/ 585122 w 1048832"/>
                  <a:gd name="connsiteY0" fmla="*/ 924655 h 940090"/>
                  <a:gd name="connsiteX1" fmla="*/ 564075 w 1048832"/>
                  <a:gd name="connsiteY1" fmla="*/ 917990 h 940090"/>
                  <a:gd name="connsiteX2" fmla="*/ 670361 w 1048832"/>
                  <a:gd name="connsiteY2" fmla="*/ 855551 h 940090"/>
                  <a:gd name="connsiteX3" fmla="*/ 827160 w 1048832"/>
                  <a:gd name="connsiteY3" fmla="*/ 762945 h 940090"/>
                  <a:gd name="connsiteX4" fmla="*/ 908892 w 1048832"/>
                  <a:gd name="connsiteY4" fmla="*/ 621230 h 940090"/>
                  <a:gd name="connsiteX5" fmla="*/ 915907 w 1048832"/>
                  <a:gd name="connsiteY5" fmla="*/ 450400 h 940090"/>
                  <a:gd name="connsiteX6" fmla="*/ 815584 w 1048832"/>
                  <a:gd name="connsiteY6" fmla="*/ 283779 h 940090"/>
                  <a:gd name="connsiteX7" fmla="*/ 737711 w 1048832"/>
                  <a:gd name="connsiteY7" fmla="*/ 225900 h 940090"/>
                  <a:gd name="connsiteX8" fmla="*/ 650016 w 1048832"/>
                  <a:gd name="connsiteY8" fmla="*/ 180650 h 940090"/>
                  <a:gd name="connsiteX9" fmla="*/ 433935 w 1048832"/>
                  <a:gd name="connsiteY9" fmla="*/ 157498 h 940090"/>
                  <a:gd name="connsiteX10" fmla="*/ 308356 w 1048832"/>
                  <a:gd name="connsiteY10" fmla="*/ 192576 h 940090"/>
                  <a:gd name="connsiteX11" fmla="*/ 197510 w 1048832"/>
                  <a:gd name="connsiteY11" fmla="*/ 259575 h 940090"/>
                  <a:gd name="connsiteX12" fmla="*/ 139280 w 1048832"/>
                  <a:gd name="connsiteY12" fmla="*/ 354637 h 940090"/>
                  <a:gd name="connsiteX13" fmla="*/ 155065 w 1048832"/>
                  <a:gd name="connsiteY13" fmla="*/ 546864 h 940090"/>
                  <a:gd name="connsiteX14" fmla="*/ 212944 w 1048832"/>
                  <a:gd name="connsiteY14" fmla="*/ 633858 h 940090"/>
                  <a:gd name="connsiteX15" fmla="*/ 360622 w 1048832"/>
                  <a:gd name="connsiteY15" fmla="*/ 705417 h 940090"/>
                  <a:gd name="connsiteX16" fmla="*/ 364130 w 1048832"/>
                  <a:gd name="connsiteY16" fmla="*/ 582644 h 940090"/>
                  <a:gd name="connsiteX17" fmla="*/ 325544 w 1048832"/>
                  <a:gd name="connsiteY17" fmla="*/ 410762 h 940090"/>
                  <a:gd name="connsiteX18" fmla="*/ 429024 w 1048832"/>
                  <a:gd name="connsiteY18" fmla="*/ 330082 h 940090"/>
                  <a:gd name="connsiteX19" fmla="*/ 769281 w 1048832"/>
                  <a:gd name="connsiteY19" fmla="*/ 471797 h 940090"/>
                  <a:gd name="connsiteX20" fmla="*/ 749988 w 1048832"/>
                  <a:gd name="connsiteY20" fmla="*/ 638769 h 940090"/>
                  <a:gd name="connsiteX21" fmla="*/ 634231 w 1048832"/>
                  <a:gd name="connsiteY21" fmla="*/ 751018 h 940090"/>
                  <a:gd name="connsiteX22" fmla="*/ 390088 w 1048832"/>
                  <a:gd name="connsiteY22" fmla="*/ 828892 h 940090"/>
                  <a:gd name="connsiteX23" fmla="*/ 152259 w 1048832"/>
                  <a:gd name="connsiteY23" fmla="*/ 765400 h 940090"/>
                  <a:gd name="connsiteX24" fmla="*/ 9491 w 1048832"/>
                  <a:gd name="connsiteY24" fmla="*/ 556686 h 940090"/>
                  <a:gd name="connsiteX25" fmla="*/ 20 w 1048832"/>
                  <a:gd name="connsiteY25" fmla="*/ 421987 h 940090"/>
                  <a:gd name="connsiteX26" fmla="*/ 57899 w 1048832"/>
                  <a:gd name="connsiteY26" fmla="*/ 199241 h 940090"/>
                  <a:gd name="connsiteX27" fmla="*/ 110516 w 1048832"/>
                  <a:gd name="connsiteY27" fmla="*/ 130839 h 940090"/>
                  <a:gd name="connsiteX28" fmla="*/ 184180 w 1048832"/>
                  <a:gd name="connsiteY28" fmla="*/ 72960 h 940090"/>
                  <a:gd name="connsiteX29" fmla="*/ 319932 w 1048832"/>
                  <a:gd name="connsiteY29" fmla="*/ 19642 h 940090"/>
                  <a:gd name="connsiteX30" fmla="*/ 477081 w 1048832"/>
                  <a:gd name="connsiteY30" fmla="*/ 1050 h 940090"/>
                  <a:gd name="connsiteX31" fmla="*/ 580211 w 1048832"/>
                  <a:gd name="connsiteY31" fmla="*/ 15783 h 940090"/>
                  <a:gd name="connsiteX32" fmla="*/ 701580 w 1048832"/>
                  <a:gd name="connsiteY32" fmla="*/ 57175 h 940090"/>
                  <a:gd name="connsiteX33" fmla="*/ 896965 w 1048832"/>
                  <a:gd name="connsiteY33" fmla="*/ 168022 h 940090"/>
                  <a:gd name="connsiteX34" fmla="*/ 992377 w 1048832"/>
                  <a:gd name="connsiteY34" fmla="*/ 266240 h 940090"/>
                  <a:gd name="connsiteX35" fmla="*/ 1041136 w 1048832"/>
                  <a:gd name="connsiteY35" fmla="*/ 399186 h 940090"/>
                  <a:gd name="connsiteX36" fmla="*/ 1047099 w 1048832"/>
                  <a:gd name="connsiteY36" fmla="*/ 537393 h 940090"/>
                  <a:gd name="connsiteX37" fmla="*/ 1000094 w 1048832"/>
                  <a:gd name="connsiteY37" fmla="*/ 717694 h 940090"/>
                  <a:gd name="connsiteX38" fmla="*/ 888897 w 1048832"/>
                  <a:gd name="connsiteY38" fmla="*/ 842221 h 940090"/>
                  <a:gd name="connsiteX39" fmla="*/ 778401 w 1048832"/>
                  <a:gd name="connsiteY39" fmla="*/ 909220 h 940090"/>
                  <a:gd name="connsiteX40" fmla="*/ 674220 w 1048832"/>
                  <a:gd name="connsiteY40" fmla="*/ 940790 h 940090"/>
                  <a:gd name="connsiteX41" fmla="*/ 585122 w 1048832"/>
                  <a:gd name="connsiteY41" fmla="*/ 924655 h 9400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1048832" h="940090">
                    <a:moveTo>
                      <a:pt x="585122" y="924655"/>
                    </a:moveTo>
                    <a:cubicBezTo>
                      <a:pt x="578106" y="922901"/>
                      <a:pt x="571090" y="920094"/>
                      <a:pt x="564075" y="917990"/>
                    </a:cubicBezTo>
                    <a:cubicBezTo>
                      <a:pt x="599153" y="901152"/>
                      <a:pt x="635985" y="872739"/>
                      <a:pt x="670361" y="855551"/>
                    </a:cubicBezTo>
                    <a:cubicBezTo>
                      <a:pt x="725784" y="827839"/>
                      <a:pt x="781558" y="805389"/>
                      <a:pt x="827160" y="762945"/>
                    </a:cubicBezTo>
                    <a:cubicBezTo>
                      <a:pt x="867850" y="724710"/>
                      <a:pt x="898017" y="676302"/>
                      <a:pt x="908892" y="621230"/>
                    </a:cubicBezTo>
                    <a:cubicBezTo>
                      <a:pt x="919064" y="570367"/>
                      <a:pt x="928535" y="501614"/>
                      <a:pt x="915907" y="450400"/>
                    </a:cubicBezTo>
                    <a:cubicBezTo>
                      <a:pt x="900122" y="386558"/>
                      <a:pt x="862939" y="329030"/>
                      <a:pt x="815584" y="283779"/>
                    </a:cubicBezTo>
                    <a:cubicBezTo>
                      <a:pt x="792082" y="261329"/>
                      <a:pt x="766124" y="242036"/>
                      <a:pt x="737711" y="225900"/>
                    </a:cubicBezTo>
                    <a:cubicBezTo>
                      <a:pt x="709298" y="209765"/>
                      <a:pt x="682288" y="189419"/>
                      <a:pt x="650016" y="180650"/>
                    </a:cubicBezTo>
                    <a:cubicBezTo>
                      <a:pt x="583368" y="162409"/>
                      <a:pt x="502337" y="147677"/>
                      <a:pt x="433935" y="157498"/>
                    </a:cubicBezTo>
                    <a:cubicBezTo>
                      <a:pt x="390789" y="163812"/>
                      <a:pt x="348345" y="175388"/>
                      <a:pt x="308356" y="192576"/>
                    </a:cubicBezTo>
                    <a:cubicBezTo>
                      <a:pt x="271875" y="208011"/>
                      <a:pt x="222766" y="228005"/>
                      <a:pt x="197510" y="259575"/>
                    </a:cubicBezTo>
                    <a:cubicBezTo>
                      <a:pt x="174709" y="287989"/>
                      <a:pt x="154714" y="321664"/>
                      <a:pt x="139280" y="354637"/>
                    </a:cubicBezTo>
                    <a:cubicBezTo>
                      <a:pt x="108762" y="419882"/>
                      <a:pt x="121039" y="486179"/>
                      <a:pt x="155065" y="546864"/>
                    </a:cubicBezTo>
                    <a:cubicBezTo>
                      <a:pt x="172253" y="577382"/>
                      <a:pt x="194352" y="604392"/>
                      <a:pt x="212944" y="633858"/>
                    </a:cubicBezTo>
                    <a:cubicBezTo>
                      <a:pt x="262404" y="712433"/>
                      <a:pt x="323440" y="712082"/>
                      <a:pt x="360622" y="705417"/>
                    </a:cubicBezTo>
                    <a:cubicBezTo>
                      <a:pt x="412888" y="695595"/>
                      <a:pt x="390088" y="615617"/>
                      <a:pt x="364130" y="582644"/>
                    </a:cubicBezTo>
                    <a:cubicBezTo>
                      <a:pt x="324141" y="531781"/>
                      <a:pt x="289063" y="466886"/>
                      <a:pt x="325544" y="410762"/>
                    </a:cubicBezTo>
                    <a:cubicBezTo>
                      <a:pt x="355010" y="365160"/>
                      <a:pt x="376758" y="344815"/>
                      <a:pt x="429024" y="330082"/>
                    </a:cubicBezTo>
                    <a:cubicBezTo>
                      <a:pt x="575300" y="289041"/>
                      <a:pt x="732800" y="308334"/>
                      <a:pt x="769281" y="471797"/>
                    </a:cubicBezTo>
                    <a:cubicBezTo>
                      <a:pt x="780857" y="523011"/>
                      <a:pt x="776647" y="596324"/>
                      <a:pt x="749988" y="638769"/>
                    </a:cubicBezTo>
                    <a:cubicBezTo>
                      <a:pt x="707895" y="686826"/>
                      <a:pt x="691057" y="720851"/>
                      <a:pt x="634231" y="751018"/>
                    </a:cubicBezTo>
                    <a:cubicBezTo>
                      <a:pt x="562321" y="789253"/>
                      <a:pt x="471118" y="832399"/>
                      <a:pt x="390088" y="828892"/>
                    </a:cubicBezTo>
                    <a:cubicBezTo>
                      <a:pt x="308005" y="825384"/>
                      <a:pt x="224870" y="803285"/>
                      <a:pt x="152259" y="765400"/>
                    </a:cubicBezTo>
                    <a:cubicBezTo>
                      <a:pt x="63862" y="719097"/>
                      <a:pt x="35449" y="645784"/>
                      <a:pt x="9491" y="556686"/>
                    </a:cubicBezTo>
                    <a:cubicBezTo>
                      <a:pt x="722" y="526870"/>
                      <a:pt x="20" y="441279"/>
                      <a:pt x="20" y="421987"/>
                    </a:cubicBezTo>
                    <a:cubicBezTo>
                      <a:pt x="-681" y="342009"/>
                      <a:pt x="16858" y="270099"/>
                      <a:pt x="57899" y="199241"/>
                    </a:cubicBezTo>
                    <a:cubicBezTo>
                      <a:pt x="69124" y="179598"/>
                      <a:pt x="93679" y="145923"/>
                      <a:pt x="110516" y="130839"/>
                    </a:cubicBezTo>
                    <a:cubicBezTo>
                      <a:pt x="135421" y="108038"/>
                      <a:pt x="156117" y="91902"/>
                      <a:pt x="184180" y="72960"/>
                    </a:cubicBezTo>
                    <a:cubicBezTo>
                      <a:pt x="226273" y="44547"/>
                      <a:pt x="272576" y="37882"/>
                      <a:pt x="319932" y="19642"/>
                    </a:cubicBezTo>
                    <a:cubicBezTo>
                      <a:pt x="371146" y="-2"/>
                      <a:pt x="422710" y="-1756"/>
                      <a:pt x="477081" y="1050"/>
                    </a:cubicBezTo>
                    <a:cubicBezTo>
                      <a:pt x="511808" y="3155"/>
                      <a:pt x="546536" y="8066"/>
                      <a:pt x="580211" y="15783"/>
                    </a:cubicBezTo>
                    <a:cubicBezTo>
                      <a:pt x="621954" y="25254"/>
                      <a:pt x="662644" y="39285"/>
                      <a:pt x="701580" y="57175"/>
                    </a:cubicBezTo>
                    <a:cubicBezTo>
                      <a:pt x="767527" y="87342"/>
                      <a:pt x="839437" y="124174"/>
                      <a:pt x="896965" y="168022"/>
                    </a:cubicBezTo>
                    <a:cubicBezTo>
                      <a:pt x="933446" y="195733"/>
                      <a:pt x="965718" y="229058"/>
                      <a:pt x="992377" y="266240"/>
                    </a:cubicBezTo>
                    <a:cubicBezTo>
                      <a:pt x="1021843" y="307282"/>
                      <a:pt x="1032717" y="350077"/>
                      <a:pt x="1041136" y="399186"/>
                    </a:cubicBezTo>
                    <a:cubicBezTo>
                      <a:pt x="1048853" y="443384"/>
                      <a:pt x="1052711" y="492844"/>
                      <a:pt x="1047099" y="537393"/>
                    </a:cubicBezTo>
                    <a:cubicBezTo>
                      <a:pt x="1040083" y="595272"/>
                      <a:pt x="1025701" y="665077"/>
                      <a:pt x="1000094" y="717694"/>
                    </a:cubicBezTo>
                    <a:cubicBezTo>
                      <a:pt x="975540" y="768557"/>
                      <a:pt x="933446" y="808897"/>
                      <a:pt x="888897" y="842221"/>
                    </a:cubicBezTo>
                    <a:cubicBezTo>
                      <a:pt x="854170" y="867828"/>
                      <a:pt x="816636" y="889577"/>
                      <a:pt x="778401" y="909220"/>
                    </a:cubicBezTo>
                    <a:cubicBezTo>
                      <a:pt x="746831" y="925356"/>
                      <a:pt x="711402" y="945000"/>
                      <a:pt x="674220" y="940790"/>
                    </a:cubicBezTo>
                    <a:cubicBezTo>
                      <a:pt x="642299" y="936932"/>
                      <a:pt x="623707" y="934126"/>
                      <a:pt x="585122" y="924655"/>
                    </a:cubicBezTo>
                    <a:close/>
                  </a:path>
                </a:pathLst>
              </a:custGeom>
              <a:solidFill>
                <a:schemeClr val="bg1"/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04308D0-F1B6-45F8-A4D0-8C7A613ED298}"/>
                </a:ext>
              </a:extLst>
            </p:cNvPr>
            <p:cNvGrpSpPr/>
            <p:nvPr/>
          </p:nvGrpSpPr>
          <p:grpSpPr>
            <a:xfrm>
              <a:off x="468048" y="4712959"/>
              <a:ext cx="2046781" cy="1612300"/>
              <a:chOff x="4200536" y="5852139"/>
              <a:chExt cx="867567" cy="683404"/>
            </a:xfrm>
            <a:effectLst>
              <a:outerShdw blurRad="127000" dist="63500" dir="5400000" algn="t" rotWithShape="0">
                <a:prstClr val="black">
                  <a:alpha val="50000"/>
                </a:prstClr>
              </a:outerShdw>
            </a:effectLst>
          </p:grpSpPr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6C355E7-ED9C-4135-9192-81C9CEC204FB}"/>
                  </a:ext>
                </a:extLst>
              </p:cNvPr>
              <p:cNvSpPr/>
              <p:nvPr/>
            </p:nvSpPr>
            <p:spPr>
              <a:xfrm>
                <a:off x="4200536" y="5852139"/>
                <a:ext cx="867567" cy="683404"/>
              </a:xfrm>
              <a:custGeom>
                <a:avLst/>
                <a:gdLst>
                  <a:gd name="connsiteX0" fmla="*/ 1368504 w 1371550"/>
                  <a:gd name="connsiteY0" fmla="*/ 524569 h 1080402"/>
                  <a:gd name="connsiteX1" fmla="*/ 1295191 w 1371550"/>
                  <a:gd name="connsiteY1" fmla="*/ 386362 h 1080402"/>
                  <a:gd name="connsiteX2" fmla="*/ 1098052 w 1371550"/>
                  <a:gd name="connsiteY2" fmla="*/ 166773 h 1080402"/>
                  <a:gd name="connsiteX3" fmla="*/ 981944 w 1371550"/>
                  <a:gd name="connsiteY3" fmla="*/ 78377 h 1080402"/>
                  <a:gd name="connsiteX4" fmla="*/ 612923 w 1371550"/>
                  <a:gd name="connsiteY4" fmla="*/ 153 h 1080402"/>
                  <a:gd name="connsiteX5" fmla="*/ 422099 w 1371550"/>
                  <a:gd name="connsiteY5" fmla="*/ 15587 h 1080402"/>
                  <a:gd name="connsiteX6" fmla="*/ 245656 w 1371550"/>
                  <a:gd name="connsiteY6" fmla="*/ 46105 h 1080402"/>
                  <a:gd name="connsiteX7" fmla="*/ 81842 w 1371550"/>
                  <a:gd name="connsiteY7" fmla="*/ 149936 h 1080402"/>
                  <a:gd name="connsiteX8" fmla="*/ 14142 w 1371550"/>
                  <a:gd name="connsiteY8" fmla="*/ 320766 h 1080402"/>
                  <a:gd name="connsiteX9" fmla="*/ 8880 w 1371550"/>
                  <a:gd name="connsiteY9" fmla="*/ 584553 h 1080402"/>
                  <a:gd name="connsiteX10" fmla="*/ 191286 w 1371550"/>
                  <a:gd name="connsiteY10" fmla="*/ 867281 h 1080402"/>
                  <a:gd name="connsiteX11" fmla="*/ 392283 w 1371550"/>
                  <a:gd name="connsiteY11" fmla="*/ 995316 h 1080402"/>
                  <a:gd name="connsiteX12" fmla="*/ 1129272 w 1371550"/>
                  <a:gd name="connsiteY12" fmla="*/ 1023379 h 1080402"/>
                  <a:gd name="connsiteX13" fmla="*/ 1265374 w 1371550"/>
                  <a:gd name="connsiteY13" fmla="*/ 939191 h 1080402"/>
                  <a:gd name="connsiteX14" fmla="*/ 1341494 w 1371550"/>
                  <a:gd name="connsiteY14" fmla="*/ 735388 h 1080402"/>
                  <a:gd name="connsiteX15" fmla="*/ 1368504 w 1371550"/>
                  <a:gd name="connsiteY15" fmla="*/ 524569 h 1080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71550" h="1080402">
                    <a:moveTo>
                      <a:pt x="1368504" y="524569"/>
                    </a:moveTo>
                    <a:cubicBezTo>
                      <a:pt x="1359734" y="472303"/>
                      <a:pt x="1332724" y="423544"/>
                      <a:pt x="1295191" y="386362"/>
                    </a:cubicBezTo>
                    <a:cubicBezTo>
                      <a:pt x="1224684" y="317609"/>
                      <a:pt x="1168208" y="235877"/>
                      <a:pt x="1098052" y="166773"/>
                    </a:cubicBezTo>
                    <a:cubicBezTo>
                      <a:pt x="1063325" y="132748"/>
                      <a:pt x="1025090" y="101528"/>
                      <a:pt x="981944" y="78377"/>
                    </a:cubicBezTo>
                    <a:cubicBezTo>
                      <a:pt x="868642" y="17341"/>
                      <a:pt x="740256" y="-1952"/>
                      <a:pt x="612923" y="153"/>
                    </a:cubicBezTo>
                    <a:cubicBezTo>
                      <a:pt x="549081" y="1205"/>
                      <a:pt x="485590" y="7519"/>
                      <a:pt x="422099" y="15587"/>
                    </a:cubicBezTo>
                    <a:cubicBezTo>
                      <a:pt x="362466" y="23304"/>
                      <a:pt x="302834" y="26461"/>
                      <a:pt x="245656" y="46105"/>
                    </a:cubicBezTo>
                    <a:cubicBezTo>
                      <a:pt x="183218" y="67503"/>
                      <a:pt x="125690" y="100827"/>
                      <a:pt x="81842" y="149936"/>
                    </a:cubicBezTo>
                    <a:cubicBezTo>
                      <a:pt x="37293" y="200098"/>
                      <a:pt x="23262" y="256573"/>
                      <a:pt x="14142" y="320766"/>
                    </a:cubicBezTo>
                    <a:cubicBezTo>
                      <a:pt x="2215" y="406005"/>
                      <a:pt x="-7958" y="499313"/>
                      <a:pt x="8880" y="584553"/>
                    </a:cubicBezTo>
                    <a:cubicBezTo>
                      <a:pt x="30979" y="695048"/>
                      <a:pt x="96926" y="803440"/>
                      <a:pt x="191286" y="867281"/>
                    </a:cubicBezTo>
                    <a:cubicBezTo>
                      <a:pt x="257934" y="912532"/>
                      <a:pt x="318969" y="960589"/>
                      <a:pt x="392283" y="995316"/>
                    </a:cubicBezTo>
                    <a:cubicBezTo>
                      <a:pt x="621342" y="1103357"/>
                      <a:pt x="891793" y="1105461"/>
                      <a:pt x="1129272" y="1023379"/>
                    </a:cubicBezTo>
                    <a:cubicBezTo>
                      <a:pt x="1181889" y="1005138"/>
                      <a:pt x="1233453" y="987950"/>
                      <a:pt x="1265374" y="939191"/>
                    </a:cubicBezTo>
                    <a:cubicBezTo>
                      <a:pt x="1305714" y="877805"/>
                      <a:pt x="1326761" y="806596"/>
                      <a:pt x="1341494" y="735388"/>
                    </a:cubicBezTo>
                    <a:cubicBezTo>
                      <a:pt x="1356577" y="665934"/>
                      <a:pt x="1380430" y="595778"/>
                      <a:pt x="1368504" y="52456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012AFDF8-179F-4D5A-89AF-E3045822290D}"/>
                  </a:ext>
                </a:extLst>
              </p:cNvPr>
              <p:cNvSpPr/>
              <p:nvPr/>
            </p:nvSpPr>
            <p:spPr>
              <a:xfrm>
                <a:off x="4241566" y="5862573"/>
                <a:ext cx="807659" cy="519209"/>
              </a:xfrm>
              <a:custGeom>
                <a:avLst/>
                <a:gdLst>
                  <a:gd name="connsiteX0" fmla="*/ 1279435 w 1276839"/>
                  <a:gd name="connsiteY0" fmla="*/ 521052 h 820825"/>
                  <a:gd name="connsiteX1" fmla="*/ 1271016 w 1276839"/>
                  <a:gd name="connsiteY1" fmla="*/ 467734 h 820825"/>
                  <a:gd name="connsiteX2" fmla="*/ 1194546 w 1276839"/>
                  <a:gd name="connsiteY2" fmla="*/ 366358 h 820825"/>
                  <a:gd name="connsiteX3" fmla="*/ 1088611 w 1276839"/>
                  <a:gd name="connsiteY3" fmla="*/ 246742 h 820825"/>
                  <a:gd name="connsiteX4" fmla="*/ 1048271 w 1276839"/>
                  <a:gd name="connsiteY4" fmla="*/ 186057 h 820825"/>
                  <a:gd name="connsiteX5" fmla="*/ 993549 w 1276839"/>
                  <a:gd name="connsiteY5" fmla="*/ 154487 h 820825"/>
                  <a:gd name="connsiteX6" fmla="*/ 915325 w 1276839"/>
                  <a:gd name="connsiteY6" fmla="*/ 95907 h 820825"/>
                  <a:gd name="connsiteX7" fmla="*/ 709768 w 1276839"/>
                  <a:gd name="connsiteY7" fmla="*/ 7510 h 820825"/>
                  <a:gd name="connsiteX8" fmla="*/ 428793 w 1276839"/>
                  <a:gd name="connsiteY8" fmla="*/ 7861 h 820825"/>
                  <a:gd name="connsiteX9" fmla="*/ 316894 w 1276839"/>
                  <a:gd name="connsiteY9" fmla="*/ 17332 h 820825"/>
                  <a:gd name="connsiteX10" fmla="*/ 214817 w 1276839"/>
                  <a:gd name="connsiteY10" fmla="*/ 37326 h 820825"/>
                  <a:gd name="connsiteX11" fmla="*/ 86432 w 1276839"/>
                  <a:gd name="connsiteY11" fmla="*/ 119760 h 820825"/>
                  <a:gd name="connsiteX12" fmla="*/ 20836 w 1276839"/>
                  <a:gd name="connsiteY12" fmla="*/ 209910 h 820825"/>
                  <a:gd name="connsiteX13" fmla="*/ 140 w 1276839"/>
                  <a:gd name="connsiteY13" fmla="*/ 273051 h 820825"/>
                  <a:gd name="connsiteX14" fmla="*/ 14171 w 1276839"/>
                  <a:gd name="connsiteY14" fmla="*/ 341804 h 820825"/>
                  <a:gd name="connsiteX15" fmla="*/ 44689 w 1276839"/>
                  <a:gd name="connsiteY15" fmla="*/ 461419 h 820825"/>
                  <a:gd name="connsiteX16" fmla="*/ 115897 w 1276839"/>
                  <a:gd name="connsiteY16" fmla="*/ 571915 h 820825"/>
                  <a:gd name="connsiteX17" fmla="*/ 222885 w 1276839"/>
                  <a:gd name="connsiteY17" fmla="*/ 656804 h 820825"/>
                  <a:gd name="connsiteX18" fmla="*/ 336187 w 1276839"/>
                  <a:gd name="connsiteY18" fmla="*/ 729065 h 820825"/>
                  <a:gd name="connsiteX19" fmla="*/ 401082 w 1276839"/>
                  <a:gd name="connsiteY19" fmla="*/ 762038 h 820825"/>
                  <a:gd name="connsiteX20" fmla="*/ 484216 w 1276839"/>
                  <a:gd name="connsiteY20" fmla="*/ 796064 h 820825"/>
                  <a:gd name="connsiteX21" fmla="*/ 605236 w 1276839"/>
                  <a:gd name="connsiteY21" fmla="*/ 820618 h 820825"/>
                  <a:gd name="connsiteX22" fmla="*/ 705208 w 1276839"/>
                  <a:gd name="connsiteY22" fmla="*/ 817461 h 820825"/>
                  <a:gd name="connsiteX23" fmla="*/ 805882 w 1276839"/>
                  <a:gd name="connsiteY23" fmla="*/ 805886 h 820825"/>
                  <a:gd name="connsiteX24" fmla="*/ 1013193 w 1276839"/>
                  <a:gd name="connsiteY24" fmla="*/ 756075 h 820825"/>
                  <a:gd name="connsiteX25" fmla="*/ 1091768 w 1276839"/>
                  <a:gd name="connsiteY25" fmla="*/ 735028 h 820825"/>
                  <a:gd name="connsiteX26" fmla="*/ 1182269 w 1276839"/>
                  <a:gd name="connsiteY26" fmla="*/ 673992 h 820825"/>
                  <a:gd name="connsiteX27" fmla="*/ 1221907 w 1276839"/>
                  <a:gd name="connsiteY27" fmla="*/ 630846 h 820825"/>
                  <a:gd name="connsiteX28" fmla="*/ 1268210 w 1276839"/>
                  <a:gd name="connsiteY28" fmla="*/ 577177 h 820825"/>
                  <a:gd name="connsiteX29" fmla="*/ 1279435 w 1276839"/>
                  <a:gd name="connsiteY29" fmla="*/ 521052 h 820825"/>
                  <a:gd name="connsiteX30" fmla="*/ 1141228 w 1276839"/>
                  <a:gd name="connsiteY30" fmla="*/ 703107 h 820825"/>
                  <a:gd name="connsiteX31" fmla="*/ 1141228 w 1276839"/>
                  <a:gd name="connsiteY31" fmla="*/ 703107 h 820825"/>
                  <a:gd name="connsiteX32" fmla="*/ 1141228 w 1276839"/>
                  <a:gd name="connsiteY32" fmla="*/ 703107 h 820825"/>
                  <a:gd name="connsiteX33" fmla="*/ 1141228 w 1276839"/>
                  <a:gd name="connsiteY33" fmla="*/ 703107 h 82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76839" h="820825">
                    <a:moveTo>
                      <a:pt x="1279435" y="521052"/>
                    </a:moveTo>
                    <a:cubicBezTo>
                      <a:pt x="1279084" y="502110"/>
                      <a:pt x="1275927" y="483519"/>
                      <a:pt x="1271016" y="467734"/>
                    </a:cubicBezTo>
                    <a:cubicBezTo>
                      <a:pt x="1257336" y="423185"/>
                      <a:pt x="1227520" y="396876"/>
                      <a:pt x="1194546" y="366358"/>
                    </a:cubicBezTo>
                    <a:cubicBezTo>
                      <a:pt x="1155259" y="330228"/>
                      <a:pt x="1119830" y="289888"/>
                      <a:pt x="1088611" y="246742"/>
                    </a:cubicBezTo>
                    <a:cubicBezTo>
                      <a:pt x="1074930" y="227449"/>
                      <a:pt x="1064056" y="203596"/>
                      <a:pt x="1048271" y="186057"/>
                    </a:cubicBezTo>
                    <a:cubicBezTo>
                      <a:pt x="1033889" y="169921"/>
                      <a:pt x="1010737" y="166413"/>
                      <a:pt x="993549" y="154487"/>
                    </a:cubicBezTo>
                    <a:cubicBezTo>
                      <a:pt x="970047" y="138000"/>
                      <a:pt x="938828" y="112393"/>
                      <a:pt x="915325" y="95907"/>
                    </a:cubicBezTo>
                    <a:cubicBezTo>
                      <a:pt x="849028" y="49604"/>
                      <a:pt x="796060" y="20840"/>
                      <a:pt x="709768" y="7510"/>
                    </a:cubicBezTo>
                    <a:cubicBezTo>
                      <a:pt x="617162" y="-6872"/>
                      <a:pt x="522451" y="2950"/>
                      <a:pt x="428793" y="7861"/>
                    </a:cubicBezTo>
                    <a:cubicBezTo>
                      <a:pt x="391260" y="9965"/>
                      <a:pt x="354077" y="12772"/>
                      <a:pt x="316894" y="17332"/>
                    </a:cubicBezTo>
                    <a:cubicBezTo>
                      <a:pt x="282518" y="21541"/>
                      <a:pt x="247791" y="26452"/>
                      <a:pt x="214817" y="37326"/>
                    </a:cubicBezTo>
                    <a:cubicBezTo>
                      <a:pt x="165357" y="53813"/>
                      <a:pt x="127122" y="88891"/>
                      <a:pt x="86432" y="119760"/>
                    </a:cubicBezTo>
                    <a:cubicBezTo>
                      <a:pt x="62228" y="138000"/>
                      <a:pt x="23291" y="206052"/>
                      <a:pt x="20836" y="209910"/>
                    </a:cubicBezTo>
                    <a:cubicBezTo>
                      <a:pt x="8559" y="228502"/>
                      <a:pt x="1543" y="250601"/>
                      <a:pt x="140" y="273051"/>
                    </a:cubicBezTo>
                    <a:cubicBezTo>
                      <a:pt x="-1263" y="297956"/>
                      <a:pt x="8208" y="318301"/>
                      <a:pt x="14171" y="341804"/>
                    </a:cubicBezTo>
                    <a:cubicBezTo>
                      <a:pt x="24344" y="381793"/>
                      <a:pt x="28904" y="422483"/>
                      <a:pt x="44689" y="461419"/>
                    </a:cubicBezTo>
                    <a:cubicBezTo>
                      <a:pt x="61176" y="502110"/>
                      <a:pt x="85379" y="539994"/>
                      <a:pt x="115897" y="571915"/>
                    </a:cubicBezTo>
                    <a:cubicBezTo>
                      <a:pt x="147468" y="604889"/>
                      <a:pt x="185001" y="631197"/>
                      <a:pt x="222885" y="656804"/>
                    </a:cubicBezTo>
                    <a:cubicBezTo>
                      <a:pt x="260068" y="682060"/>
                      <a:pt x="295848" y="708719"/>
                      <a:pt x="336187" y="729065"/>
                    </a:cubicBezTo>
                    <a:cubicBezTo>
                      <a:pt x="357936" y="739939"/>
                      <a:pt x="379333" y="750813"/>
                      <a:pt x="401082" y="762038"/>
                    </a:cubicBezTo>
                    <a:cubicBezTo>
                      <a:pt x="427741" y="775719"/>
                      <a:pt x="456505" y="784488"/>
                      <a:pt x="484216" y="796064"/>
                    </a:cubicBezTo>
                    <a:cubicBezTo>
                      <a:pt x="509473" y="806938"/>
                      <a:pt x="590854" y="818865"/>
                      <a:pt x="605236" y="820618"/>
                    </a:cubicBezTo>
                    <a:cubicBezTo>
                      <a:pt x="639261" y="824126"/>
                      <a:pt x="671533" y="819917"/>
                      <a:pt x="705208" y="817461"/>
                    </a:cubicBezTo>
                    <a:cubicBezTo>
                      <a:pt x="738883" y="815006"/>
                      <a:pt x="772558" y="811147"/>
                      <a:pt x="805882" y="805886"/>
                    </a:cubicBezTo>
                    <a:cubicBezTo>
                      <a:pt x="876038" y="794661"/>
                      <a:pt x="944791" y="775368"/>
                      <a:pt x="1013193" y="756075"/>
                    </a:cubicBezTo>
                    <a:cubicBezTo>
                      <a:pt x="1034240" y="750813"/>
                      <a:pt x="1063355" y="748007"/>
                      <a:pt x="1091768" y="735028"/>
                    </a:cubicBezTo>
                    <a:cubicBezTo>
                      <a:pt x="1125092" y="719944"/>
                      <a:pt x="1155960" y="699599"/>
                      <a:pt x="1182269" y="673992"/>
                    </a:cubicBezTo>
                    <a:cubicBezTo>
                      <a:pt x="1196300" y="660312"/>
                      <a:pt x="1209279" y="645579"/>
                      <a:pt x="1221907" y="630846"/>
                    </a:cubicBezTo>
                    <a:cubicBezTo>
                      <a:pt x="1236289" y="614009"/>
                      <a:pt x="1257336" y="596470"/>
                      <a:pt x="1268210" y="577177"/>
                    </a:cubicBezTo>
                    <a:cubicBezTo>
                      <a:pt x="1276629" y="561392"/>
                      <a:pt x="1279786" y="541398"/>
                      <a:pt x="1279435" y="521052"/>
                    </a:cubicBezTo>
                    <a:close/>
                    <a:moveTo>
                      <a:pt x="1141228" y="703107"/>
                    </a:moveTo>
                    <a:lnTo>
                      <a:pt x="1141228" y="703107"/>
                    </a:lnTo>
                    <a:cubicBezTo>
                      <a:pt x="1141228" y="703107"/>
                      <a:pt x="1141228" y="703107"/>
                      <a:pt x="1141228" y="703107"/>
                    </a:cubicBezTo>
                    <a:cubicBezTo>
                      <a:pt x="1141228" y="703107"/>
                      <a:pt x="1141228" y="703107"/>
                      <a:pt x="1141228" y="703107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8AEC8823-7D95-4EE0-AE07-45C0D6FA5DD6}"/>
                  </a:ext>
                </a:extLst>
              </p:cNvPr>
              <p:cNvSpPr/>
              <p:nvPr/>
            </p:nvSpPr>
            <p:spPr>
              <a:xfrm>
                <a:off x="4304096" y="5878890"/>
                <a:ext cx="716686" cy="468176"/>
              </a:xfrm>
              <a:custGeom>
                <a:avLst/>
                <a:gdLst>
                  <a:gd name="connsiteX0" fmla="*/ 896799 w 1133019"/>
                  <a:gd name="connsiteY0" fmla="*/ 209722 h 740146"/>
                  <a:gd name="connsiteX1" fmla="*/ 922406 w 1133019"/>
                  <a:gd name="connsiteY1" fmla="*/ 301977 h 740146"/>
                  <a:gd name="connsiteX2" fmla="*/ 813313 w 1133019"/>
                  <a:gd name="connsiteY2" fmla="*/ 514901 h 740146"/>
                  <a:gd name="connsiteX3" fmla="*/ 742456 w 1133019"/>
                  <a:gd name="connsiteY3" fmla="*/ 551733 h 740146"/>
                  <a:gd name="connsiteX4" fmla="*/ 500768 w 1133019"/>
                  <a:gd name="connsiteY4" fmla="*/ 502974 h 740146"/>
                  <a:gd name="connsiteX5" fmla="*/ 415529 w 1133019"/>
                  <a:gd name="connsiteY5" fmla="*/ 433871 h 740146"/>
                  <a:gd name="connsiteX6" fmla="*/ 357299 w 1133019"/>
                  <a:gd name="connsiteY6" fmla="*/ 343720 h 740146"/>
                  <a:gd name="connsiteX7" fmla="*/ 346074 w 1133019"/>
                  <a:gd name="connsiteY7" fmla="*/ 296365 h 740146"/>
                  <a:gd name="connsiteX8" fmla="*/ 388869 w 1133019"/>
                  <a:gd name="connsiteY8" fmla="*/ 231471 h 740146"/>
                  <a:gd name="connsiteX9" fmla="*/ 403251 w 1133019"/>
                  <a:gd name="connsiteY9" fmla="*/ 220246 h 740146"/>
                  <a:gd name="connsiteX10" fmla="*/ 568820 w 1133019"/>
                  <a:gd name="connsiteY10" fmla="*/ 236732 h 740146"/>
                  <a:gd name="connsiteX11" fmla="*/ 700362 w 1133019"/>
                  <a:gd name="connsiteY11" fmla="*/ 251816 h 740146"/>
                  <a:gd name="connsiteX12" fmla="*/ 740351 w 1133019"/>
                  <a:gd name="connsiteY12" fmla="*/ 223052 h 740146"/>
                  <a:gd name="connsiteX13" fmla="*/ 720357 w 1133019"/>
                  <a:gd name="connsiteY13" fmla="*/ 163068 h 740146"/>
                  <a:gd name="connsiteX14" fmla="*/ 625295 w 1133019"/>
                  <a:gd name="connsiteY14" fmla="*/ 110451 h 740146"/>
                  <a:gd name="connsiteX15" fmla="*/ 551281 w 1133019"/>
                  <a:gd name="connsiteY15" fmla="*/ 93965 h 740146"/>
                  <a:gd name="connsiteX16" fmla="*/ 354493 w 1133019"/>
                  <a:gd name="connsiteY16" fmla="*/ 91509 h 740146"/>
                  <a:gd name="connsiteX17" fmla="*/ 204008 w 1133019"/>
                  <a:gd name="connsiteY17" fmla="*/ 167278 h 740146"/>
                  <a:gd name="connsiteX18" fmla="*/ 184715 w 1133019"/>
                  <a:gd name="connsiteY18" fmla="*/ 366170 h 740146"/>
                  <a:gd name="connsiteX19" fmla="*/ 242945 w 1133019"/>
                  <a:gd name="connsiteY19" fmla="*/ 452813 h 740146"/>
                  <a:gd name="connsiteX20" fmla="*/ 312750 w 1133019"/>
                  <a:gd name="connsiteY20" fmla="*/ 525775 h 740146"/>
                  <a:gd name="connsiteX21" fmla="*/ 456921 w 1133019"/>
                  <a:gd name="connsiteY21" fmla="*/ 597685 h 740146"/>
                  <a:gd name="connsiteX22" fmla="*/ 794722 w 1133019"/>
                  <a:gd name="connsiteY22" fmla="*/ 607858 h 740146"/>
                  <a:gd name="connsiteX23" fmla="*/ 937139 w 1133019"/>
                  <a:gd name="connsiteY23" fmla="*/ 541210 h 740146"/>
                  <a:gd name="connsiteX24" fmla="*/ 995017 w 1133019"/>
                  <a:gd name="connsiteY24" fmla="*/ 478771 h 740146"/>
                  <a:gd name="connsiteX25" fmla="*/ 1024132 w 1133019"/>
                  <a:gd name="connsiteY25" fmla="*/ 403353 h 740146"/>
                  <a:gd name="connsiteX26" fmla="*/ 1042724 w 1133019"/>
                  <a:gd name="connsiteY26" fmla="*/ 283386 h 740146"/>
                  <a:gd name="connsiteX27" fmla="*/ 1089728 w 1133019"/>
                  <a:gd name="connsiteY27" fmla="*/ 327935 h 740146"/>
                  <a:gd name="connsiteX28" fmla="*/ 1089728 w 1133019"/>
                  <a:gd name="connsiteY28" fmla="*/ 327935 h 740146"/>
                  <a:gd name="connsiteX29" fmla="*/ 1134979 w 1133019"/>
                  <a:gd name="connsiteY29" fmla="*/ 378097 h 740146"/>
                  <a:gd name="connsiteX30" fmla="*/ 1120597 w 1133019"/>
                  <a:gd name="connsiteY30" fmla="*/ 407211 h 740146"/>
                  <a:gd name="connsiteX31" fmla="*/ 1037813 w 1133019"/>
                  <a:gd name="connsiteY31" fmla="*/ 577691 h 740146"/>
                  <a:gd name="connsiteX32" fmla="*/ 885223 w 1133019"/>
                  <a:gd name="connsiteY32" fmla="*/ 683977 h 740146"/>
                  <a:gd name="connsiteX33" fmla="*/ 674054 w 1133019"/>
                  <a:gd name="connsiteY33" fmla="*/ 733788 h 740146"/>
                  <a:gd name="connsiteX34" fmla="*/ 523218 w 1133019"/>
                  <a:gd name="connsiteY34" fmla="*/ 734840 h 740146"/>
                  <a:gd name="connsiteX35" fmla="*/ 372032 w 1133019"/>
                  <a:gd name="connsiteY35" fmla="*/ 682574 h 740146"/>
                  <a:gd name="connsiteX36" fmla="*/ 149988 w 1133019"/>
                  <a:gd name="connsiteY36" fmla="*/ 528932 h 740146"/>
                  <a:gd name="connsiteX37" fmla="*/ 6519 w 1133019"/>
                  <a:gd name="connsiteY37" fmla="*/ 327584 h 740146"/>
                  <a:gd name="connsiteX38" fmla="*/ 99827 w 1133019"/>
                  <a:gd name="connsiteY38" fmla="*/ 76075 h 740146"/>
                  <a:gd name="connsiteX39" fmla="*/ 244699 w 1133019"/>
                  <a:gd name="connsiteY39" fmla="*/ 22756 h 740146"/>
                  <a:gd name="connsiteX40" fmla="*/ 426754 w 1133019"/>
                  <a:gd name="connsiteY40" fmla="*/ 1359 h 740146"/>
                  <a:gd name="connsiteX41" fmla="*/ 672300 w 1133019"/>
                  <a:gd name="connsiteY41" fmla="*/ 34332 h 740146"/>
                  <a:gd name="connsiteX42" fmla="*/ 806298 w 1133019"/>
                  <a:gd name="connsiteY42" fmla="*/ 100630 h 740146"/>
                  <a:gd name="connsiteX43" fmla="*/ 896799 w 1133019"/>
                  <a:gd name="connsiteY43" fmla="*/ 209722 h 7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33019" h="740146">
                    <a:moveTo>
                      <a:pt x="896799" y="209722"/>
                    </a:moveTo>
                    <a:cubicBezTo>
                      <a:pt x="911181" y="238486"/>
                      <a:pt x="920652" y="269355"/>
                      <a:pt x="922406" y="301977"/>
                    </a:cubicBezTo>
                    <a:cubicBezTo>
                      <a:pt x="927668" y="386165"/>
                      <a:pt x="878909" y="465441"/>
                      <a:pt x="813313" y="514901"/>
                    </a:cubicBezTo>
                    <a:cubicBezTo>
                      <a:pt x="791916" y="531037"/>
                      <a:pt x="769115" y="546120"/>
                      <a:pt x="742456" y="551733"/>
                    </a:cubicBezTo>
                    <a:cubicBezTo>
                      <a:pt x="664583" y="567518"/>
                      <a:pt x="567066" y="545068"/>
                      <a:pt x="500768" y="502974"/>
                    </a:cubicBezTo>
                    <a:cubicBezTo>
                      <a:pt x="469900" y="483681"/>
                      <a:pt x="437628" y="463336"/>
                      <a:pt x="415529" y="433871"/>
                    </a:cubicBezTo>
                    <a:cubicBezTo>
                      <a:pt x="393430" y="404405"/>
                      <a:pt x="365367" y="382657"/>
                      <a:pt x="357299" y="343720"/>
                    </a:cubicBezTo>
                    <a:cubicBezTo>
                      <a:pt x="353441" y="324778"/>
                      <a:pt x="345373" y="315658"/>
                      <a:pt x="346074" y="296365"/>
                    </a:cubicBezTo>
                    <a:cubicBezTo>
                      <a:pt x="347477" y="259182"/>
                      <a:pt x="361859" y="253920"/>
                      <a:pt x="388869" y="231471"/>
                    </a:cubicBezTo>
                    <a:cubicBezTo>
                      <a:pt x="393430" y="227612"/>
                      <a:pt x="398341" y="223753"/>
                      <a:pt x="403251" y="220246"/>
                    </a:cubicBezTo>
                    <a:cubicBezTo>
                      <a:pt x="441486" y="193937"/>
                      <a:pt x="527778" y="222000"/>
                      <a:pt x="568820" y="236732"/>
                    </a:cubicBezTo>
                    <a:cubicBezTo>
                      <a:pt x="612667" y="252517"/>
                      <a:pt x="661075" y="264444"/>
                      <a:pt x="700362" y="251816"/>
                    </a:cubicBezTo>
                    <a:cubicBezTo>
                      <a:pt x="709482" y="249010"/>
                      <a:pt x="736142" y="231821"/>
                      <a:pt x="740351" y="223052"/>
                    </a:cubicBezTo>
                    <a:cubicBezTo>
                      <a:pt x="744911" y="212879"/>
                      <a:pt x="728775" y="170786"/>
                      <a:pt x="720357" y="163068"/>
                    </a:cubicBezTo>
                    <a:cubicBezTo>
                      <a:pt x="703870" y="147985"/>
                      <a:pt x="644939" y="112556"/>
                      <a:pt x="625295" y="110451"/>
                    </a:cubicBezTo>
                    <a:cubicBezTo>
                      <a:pt x="600741" y="107996"/>
                      <a:pt x="575484" y="98525"/>
                      <a:pt x="551281" y="93965"/>
                    </a:cubicBezTo>
                    <a:cubicBezTo>
                      <a:pt x="489894" y="82038"/>
                      <a:pt x="416230" y="77829"/>
                      <a:pt x="354493" y="91509"/>
                    </a:cubicBezTo>
                    <a:cubicBezTo>
                      <a:pt x="299070" y="104137"/>
                      <a:pt x="247154" y="130095"/>
                      <a:pt x="204008" y="167278"/>
                    </a:cubicBezTo>
                    <a:cubicBezTo>
                      <a:pt x="156653" y="208319"/>
                      <a:pt x="159810" y="313904"/>
                      <a:pt x="184715" y="366170"/>
                    </a:cubicBezTo>
                    <a:cubicBezTo>
                      <a:pt x="199799" y="397390"/>
                      <a:pt x="222950" y="424750"/>
                      <a:pt x="242945" y="452813"/>
                    </a:cubicBezTo>
                    <a:cubicBezTo>
                      <a:pt x="262589" y="480174"/>
                      <a:pt x="283285" y="508236"/>
                      <a:pt x="312750" y="525775"/>
                    </a:cubicBezTo>
                    <a:cubicBezTo>
                      <a:pt x="358352" y="553136"/>
                      <a:pt x="408513" y="575937"/>
                      <a:pt x="456921" y="597685"/>
                    </a:cubicBezTo>
                    <a:cubicBezTo>
                      <a:pt x="567417" y="647145"/>
                      <a:pt x="681420" y="641533"/>
                      <a:pt x="794722" y="607858"/>
                    </a:cubicBezTo>
                    <a:cubicBezTo>
                      <a:pt x="848041" y="592073"/>
                      <a:pt x="896799" y="583654"/>
                      <a:pt x="937139" y="541210"/>
                    </a:cubicBezTo>
                    <a:cubicBezTo>
                      <a:pt x="955730" y="521917"/>
                      <a:pt x="978882" y="500168"/>
                      <a:pt x="995017" y="478771"/>
                    </a:cubicBezTo>
                    <a:cubicBezTo>
                      <a:pt x="1011855" y="456671"/>
                      <a:pt x="1018520" y="431415"/>
                      <a:pt x="1024132" y="403353"/>
                    </a:cubicBezTo>
                    <a:cubicBezTo>
                      <a:pt x="1032200" y="364066"/>
                      <a:pt x="1039216" y="341966"/>
                      <a:pt x="1042724" y="283386"/>
                    </a:cubicBezTo>
                    <a:cubicBezTo>
                      <a:pt x="1057807" y="298119"/>
                      <a:pt x="1076048" y="311799"/>
                      <a:pt x="1089728" y="327935"/>
                    </a:cubicBezTo>
                    <a:cubicBezTo>
                      <a:pt x="1089728" y="327935"/>
                      <a:pt x="1089728" y="327935"/>
                      <a:pt x="1089728" y="327935"/>
                    </a:cubicBezTo>
                    <a:cubicBezTo>
                      <a:pt x="1101304" y="341966"/>
                      <a:pt x="1136382" y="357401"/>
                      <a:pt x="1134979" y="378097"/>
                    </a:cubicBezTo>
                    <a:cubicBezTo>
                      <a:pt x="1134277" y="386165"/>
                      <a:pt x="1123403" y="398793"/>
                      <a:pt x="1120597" y="407211"/>
                    </a:cubicBezTo>
                    <a:cubicBezTo>
                      <a:pt x="1098498" y="470703"/>
                      <a:pt x="1084116" y="526126"/>
                      <a:pt x="1037813" y="577691"/>
                    </a:cubicBezTo>
                    <a:cubicBezTo>
                      <a:pt x="996070" y="624344"/>
                      <a:pt x="942751" y="660124"/>
                      <a:pt x="885223" y="683977"/>
                    </a:cubicBezTo>
                    <a:cubicBezTo>
                      <a:pt x="818224" y="712039"/>
                      <a:pt x="745964" y="726071"/>
                      <a:pt x="674054" y="733788"/>
                    </a:cubicBezTo>
                    <a:cubicBezTo>
                      <a:pt x="622489" y="739400"/>
                      <a:pt x="573731" y="746767"/>
                      <a:pt x="523218" y="734840"/>
                    </a:cubicBezTo>
                    <a:cubicBezTo>
                      <a:pt x="471303" y="722563"/>
                      <a:pt x="420440" y="705024"/>
                      <a:pt x="372032" y="682574"/>
                    </a:cubicBezTo>
                    <a:cubicBezTo>
                      <a:pt x="289599" y="644690"/>
                      <a:pt x="215935" y="590669"/>
                      <a:pt x="149988" y="528932"/>
                    </a:cubicBezTo>
                    <a:cubicBezTo>
                      <a:pt x="90356" y="473860"/>
                      <a:pt x="29320" y="407913"/>
                      <a:pt x="6519" y="327584"/>
                    </a:cubicBezTo>
                    <a:cubicBezTo>
                      <a:pt x="-16983" y="245502"/>
                      <a:pt x="25110" y="120975"/>
                      <a:pt x="99827" y="76075"/>
                    </a:cubicBezTo>
                    <a:cubicBezTo>
                      <a:pt x="140166" y="51871"/>
                      <a:pt x="199097" y="30123"/>
                      <a:pt x="244699" y="22756"/>
                    </a:cubicBezTo>
                    <a:cubicBezTo>
                      <a:pt x="305033" y="12935"/>
                      <a:pt x="366069" y="5919"/>
                      <a:pt x="426754" y="1359"/>
                    </a:cubicBezTo>
                    <a:cubicBezTo>
                      <a:pt x="512344" y="-4955"/>
                      <a:pt x="589516" y="11531"/>
                      <a:pt x="672300" y="34332"/>
                    </a:cubicBezTo>
                    <a:cubicBezTo>
                      <a:pt x="720707" y="47662"/>
                      <a:pt x="767010" y="69410"/>
                      <a:pt x="806298" y="100630"/>
                    </a:cubicBezTo>
                    <a:cubicBezTo>
                      <a:pt x="842779" y="130095"/>
                      <a:pt x="875402" y="167278"/>
                      <a:pt x="896799" y="209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321EB7A-C03D-4F43-BEFC-07940D07FF77}"/>
                </a:ext>
              </a:extLst>
            </p:cNvPr>
            <p:cNvGrpSpPr/>
            <p:nvPr/>
          </p:nvGrpSpPr>
          <p:grpSpPr>
            <a:xfrm>
              <a:off x="1564984" y="4767318"/>
              <a:ext cx="2046781" cy="1612300"/>
              <a:chOff x="4200536" y="5852139"/>
              <a:chExt cx="867567" cy="683404"/>
            </a:xfrm>
            <a:effectLst>
              <a:outerShdw blurRad="127000" dist="63500" dir="5400000" algn="t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F81C3A3D-9778-4C44-8E20-DA7083CCF1E0}"/>
                  </a:ext>
                </a:extLst>
              </p:cNvPr>
              <p:cNvSpPr/>
              <p:nvPr/>
            </p:nvSpPr>
            <p:spPr>
              <a:xfrm>
                <a:off x="4200536" y="5852139"/>
                <a:ext cx="867567" cy="683404"/>
              </a:xfrm>
              <a:custGeom>
                <a:avLst/>
                <a:gdLst>
                  <a:gd name="connsiteX0" fmla="*/ 1368504 w 1371550"/>
                  <a:gd name="connsiteY0" fmla="*/ 524569 h 1080402"/>
                  <a:gd name="connsiteX1" fmla="*/ 1295191 w 1371550"/>
                  <a:gd name="connsiteY1" fmla="*/ 386362 h 1080402"/>
                  <a:gd name="connsiteX2" fmla="*/ 1098052 w 1371550"/>
                  <a:gd name="connsiteY2" fmla="*/ 166773 h 1080402"/>
                  <a:gd name="connsiteX3" fmla="*/ 981944 w 1371550"/>
                  <a:gd name="connsiteY3" fmla="*/ 78377 h 1080402"/>
                  <a:gd name="connsiteX4" fmla="*/ 612923 w 1371550"/>
                  <a:gd name="connsiteY4" fmla="*/ 153 h 1080402"/>
                  <a:gd name="connsiteX5" fmla="*/ 422099 w 1371550"/>
                  <a:gd name="connsiteY5" fmla="*/ 15587 h 1080402"/>
                  <a:gd name="connsiteX6" fmla="*/ 245656 w 1371550"/>
                  <a:gd name="connsiteY6" fmla="*/ 46105 h 1080402"/>
                  <a:gd name="connsiteX7" fmla="*/ 81842 w 1371550"/>
                  <a:gd name="connsiteY7" fmla="*/ 149936 h 1080402"/>
                  <a:gd name="connsiteX8" fmla="*/ 14142 w 1371550"/>
                  <a:gd name="connsiteY8" fmla="*/ 320766 h 1080402"/>
                  <a:gd name="connsiteX9" fmla="*/ 8880 w 1371550"/>
                  <a:gd name="connsiteY9" fmla="*/ 584553 h 1080402"/>
                  <a:gd name="connsiteX10" fmla="*/ 191286 w 1371550"/>
                  <a:gd name="connsiteY10" fmla="*/ 867281 h 1080402"/>
                  <a:gd name="connsiteX11" fmla="*/ 392283 w 1371550"/>
                  <a:gd name="connsiteY11" fmla="*/ 995316 h 1080402"/>
                  <a:gd name="connsiteX12" fmla="*/ 1129272 w 1371550"/>
                  <a:gd name="connsiteY12" fmla="*/ 1023379 h 1080402"/>
                  <a:gd name="connsiteX13" fmla="*/ 1265374 w 1371550"/>
                  <a:gd name="connsiteY13" fmla="*/ 939191 h 1080402"/>
                  <a:gd name="connsiteX14" fmla="*/ 1341494 w 1371550"/>
                  <a:gd name="connsiteY14" fmla="*/ 735388 h 1080402"/>
                  <a:gd name="connsiteX15" fmla="*/ 1368504 w 1371550"/>
                  <a:gd name="connsiteY15" fmla="*/ 524569 h 10804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371550" h="1080402">
                    <a:moveTo>
                      <a:pt x="1368504" y="524569"/>
                    </a:moveTo>
                    <a:cubicBezTo>
                      <a:pt x="1359734" y="472303"/>
                      <a:pt x="1332724" y="423544"/>
                      <a:pt x="1295191" y="386362"/>
                    </a:cubicBezTo>
                    <a:cubicBezTo>
                      <a:pt x="1224684" y="317609"/>
                      <a:pt x="1168208" y="235877"/>
                      <a:pt x="1098052" y="166773"/>
                    </a:cubicBezTo>
                    <a:cubicBezTo>
                      <a:pt x="1063325" y="132748"/>
                      <a:pt x="1025090" y="101528"/>
                      <a:pt x="981944" y="78377"/>
                    </a:cubicBezTo>
                    <a:cubicBezTo>
                      <a:pt x="868642" y="17341"/>
                      <a:pt x="740256" y="-1952"/>
                      <a:pt x="612923" y="153"/>
                    </a:cubicBezTo>
                    <a:cubicBezTo>
                      <a:pt x="549081" y="1205"/>
                      <a:pt x="485590" y="7519"/>
                      <a:pt x="422099" y="15587"/>
                    </a:cubicBezTo>
                    <a:cubicBezTo>
                      <a:pt x="362466" y="23304"/>
                      <a:pt x="302834" y="26461"/>
                      <a:pt x="245656" y="46105"/>
                    </a:cubicBezTo>
                    <a:cubicBezTo>
                      <a:pt x="183218" y="67503"/>
                      <a:pt x="125690" y="100827"/>
                      <a:pt x="81842" y="149936"/>
                    </a:cubicBezTo>
                    <a:cubicBezTo>
                      <a:pt x="37293" y="200098"/>
                      <a:pt x="23262" y="256573"/>
                      <a:pt x="14142" y="320766"/>
                    </a:cubicBezTo>
                    <a:cubicBezTo>
                      <a:pt x="2215" y="406005"/>
                      <a:pt x="-7958" y="499313"/>
                      <a:pt x="8880" y="584553"/>
                    </a:cubicBezTo>
                    <a:cubicBezTo>
                      <a:pt x="30979" y="695048"/>
                      <a:pt x="96926" y="803440"/>
                      <a:pt x="191286" y="867281"/>
                    </a:cubicBezTo>
                    <a:cubicBezTo>
                      <a:pt x="257934" y="912532"/>
                      <a:pt x="318969" y="960589"/>
                      <a:pt x="392283" y="995316"/>
                    </a:cubicBezTo>
                    <a:cubicBezTo>
                      <a:pt x="621342" y="1103357"/>
                      <a:pt x="891793" y="1105461"/>
                      <a:pt x="1129272" y="1023379"/>
                    </a:cubicBezTo>
                    <a:cubicBezTo>
                      <a:pt x="1181889" y="1005138"/>
                      <a:pt x="1233453" y="987950"/>
                      <a:pt x="1265374" y="939191"/>
                    </a:cubicBezTo>
                    <a:cubicBezTo>
                      <a:pt x="1305714" y="877805"/>
                      <a:pt x="1326761" y="806596"/>
                      <a:pt x="1341494" y="735388"/>
                    </a:cubicBezTo>
                    <a:cubicBezTo>
                      <a:pt x="1356577" y="665934"/>
                      <a:pt x="1380430" y="595778"/>
                      <a:pt x="1368504" y="524569"/>
                    </a:cubicBez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345D96B8-133A-485F-873A-B9B4A0DDAD27}"/>
                  </a:ext>
                </a:extLst>
              </p:cNvPr>
              <p:cNvSpPr/>
              <p:nvPr/>
            </p:nvSpPr>
            <p:spPr>
              <a:xfrm>
                <a:off x="4241566" y="5862573"/>
                <a:ext cx="807659" cy="519209"/>
              </a:xfrm>
              <a:custGeom>
                <a:avLst/>
                <a:gdLst>
                  <a:gd name="connsiteX0" fmla="*/ 1279435 w 1276839"/>
                  <a:gd name="connsiteY0" fmla="*/ 521052 h 820825"/>
                  <a:gd name="connsiteX1" fmla="*/ 1271016 w 1276839"/>
                  <a:gd name="connsiteY1" fmla="*/ 467734 h 820825"/>
                  <a:gd name="connsiteX2" fmla="*/ 1194546 w 1276839"/>
                  <a:gd name="connsiteY2" fmla="*/ 366358 h 820825"/>
                  <a:gd name="connsiteX3" fmla="*/ 1088611 w 1276839"/>
                  <a:gd name="connsiteY3" fmla="*/ 246742 h 820825"/>
                  <a:gd name="connsiteX4" fmla="*/ 1048271 w 1276839"/>
                  <a:gd name="connsiteY4" fmla="*/ 186057 h 820825"/>
                  <a:gd name="connsiteX5" fmla="*/ 993549 w 1276839"/>
                  <a:gd name="connsiteY5" fmla="*/ 154487 h 820825"/>
                  <a:gd name="connsiteX6" fmla="*/ 915325 w 1276839"/>
                  <a:gd name="connsiteY6" fmla="*/ 95907 h 820825"/>
                  <a:gd name="connsiteX7" fmla="*/ 709768 w 1276839"/>
                  <a:gd name="connsiteY7" fmla="*/ 7510 h 820825"/>
                  <a:gd name="connsiteX8" fmla="*/ 428793 w 1276839"/>
                  <a:gd name="connsiteY8" fmla="*/ 7861 h 820825"/>
                  <a:gd name="connsiteX9" fmla="*/ 316894 w 1276839"/>
                  <a:gd name="connsiteY9" fmla="*/ 17332 h 820825"/>
                  <a:gd name="connsiteX10" fmla="*/ 214817 w 1276839"/>
                  <a:gd name="connsiteY10" fmla="*/ 37326 h 820825"/>
                  <a:gd name="connsiteX11" fmla="*/ 86432 w 1276839"/>
                  <a:gd name="connsiteY11" fmla="*/ 119760 h 820825"/>
                  <a:gd name="connsiteX12" fmla="*/ 20836 w 1276839"/>
                  <a:gd name="connsiteY12" fmla="*/ 209910 h 820825"/>
                  <a:gd name="connsiteX13" fmla="*/ 140 w 1276839"/>
                  <a:gd name="connsiteY13" fmla="*/ 273051 h 820825"/>
                  <a:gd name="connsiteX14" fmla="*/ 14171 w 1276839"/>
                  <a:gd name="connsiteY14" fmla="*/ 341804 h 820825"/>
                  <a:gd name="connsiteX15" fmla="*/ 44689 w 1276839"/>
                  <a:gd name="connsiteY15" fmla="*/ 461419 h 820825"/>
                  <a:gd name="connsiteX16" fmla="*/ 115897 w 1276839"/>
                  <a:gd name="connsiteY16" fmla="*/ 571915 h 820825"/>
                  <a:gd name="connsiteX17" fmla="*/ 222885 w 1276839"/>
                  <a:gd name="connsiteY17" fmla="*/ 656804 h 820825"/>
                  <a:gd name="connsiteX18" fmla="*/ 336187 w 1276839"/>
                  <a:gd name="connsiteY18" fmla="*/ 729065 h 820825"/>
                  <a:gd name="connsiteX19" fmla="*/ 401082 w 1276839"/>
                  <a:gd name="connsiteY19" fmla="*/ 762038 h 820825"/>
                  <a:gd name="connsiteX20" fmla="*/ 484216 w 1276839"/>
                  <a:gd name="connsiteY20" fmla="*/ 796064 h 820825"/>
                  <a:gd name="connsiteX21" fmla="*/ 605236 w 1276839"/>
                  <a:gd name="connsiteY21" fmla="*/ 820618 h 820825"/>
                  <a:gd name="connsiteX22" fmla="*/ 705208 w 1276839"/>
                  <a:gd name="connsiteY22" fmla="*/ 817461 h 820825"/>
                  <a:gd name="connsiteX23" fmla="*/ 805882 w 1276839"/>
                  <a:gd name="connsiteY23" fmla="*/ 805886 h 820825"/>
                  <a:gd name="connsiteX24" fmla="*/ 1013193 w 1276839"/>
                  <a:gd name="connsiteY24" fmla="*/ 756075 h 820825"/>
                  <a:gd name="connsiteX25" fmla="*/ 1091768 w 1276839"/>
                  <a:gd name="connsiteY25" fmla="*/ 735028 h 820825"/>
                  <a:gd name="connsiteX26" fmla="*/ 1182269 w 1276839"/>
                  <a:gd name="connsiteY26" fmla="*/ 673992 h 820825"/>
                  <a:gd name="connsiteX27" fmla="*/ 1221907 w 1276839"/>
                  <a:gd name="connsiteY27" fmla="*/ 630846 h 820825"/>
                  <a:gd name="connsiteX28" fmla="*/ 1268210 w 1276839"/>
                  <a:gd name="connsiteY28" fmla="*/ 577177 h 820825"/>
                  <a:gd name="connsiteX29" fmla="*/ 1279435 w 1276839"/>
                  <a:gd name="connsiteY29" fmla="*/ 521052 h 820825"/>
                  <a:gd name="connsiteX30" fmla="*/ 1141228 w 1276839"/>
                  <a:gd name="connsiteY30" fmla="*/ 703107 h 820825"/>
                  <a:gd name="connsiteX31" fmla="*/ 1141228 w 1276839"/>
                  <a:gd name="connsiteY31" fmla="*/ 703107 h 820825"/>
                  <a:gd name="connsiteX32" fmla="*/ 1141228 w 1276839"/>
                  <a:gd name="connsiteY32" fmla="*/ 703107 h 820825"/>
                  <a:gd name="connsiteX33" fmla="*/ 1141228 w 1276839"/>
                  <a:gd name="connsiteY33" fmla="*/ 703107 h 820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276839" h="820825">
                    <a:moveTo>
                      <a:pt x="1279435" y="521052"/>
                    </a:moveTo>
                    <a:cubicBezTo>
                      <a:pt x="1279084" y="502110"/>
                      <a:pt x="1275927" y="483519"/>
                      <a:pt x="1271016" y="467734"/>
                    </a:cubicBezTo>
                    <a:cubicBezTo>
                      <a:pt x="1257336" y="423185"/>
                      <a:pt x="1227520" y="396876"/>
                      <a:pt x="1194546" y="366358"/>
                    </a:cubicBezTo>
                    <a:cubicBezTo>
                      <a:pt x="1155259" y="330228"/>
                      <a:pt x="1119830" y="289888"/>
                      <a:pt x="1088611" y="246742"/>
                    </a:cubicBezTo>
                    <a:cubicBezTo>
                      <a:pt x="1074930" y="227449"/>
                      <a:pt x="1064056" y="203596"/>
                      <a:pt x="1048271" y="186057"/>
                    </a:cubicBezTo>
                    <a:cubicBezTo>
                      <a:pt x="1033889" y="169921"/>
                      <a:pt x="1010737" y="166413"/>
                      <a:pt x="993549" y="154487"/>
                    </a:cubicBezTo>
                    <a:cubicBezTo>
                      <a:pt x="970047" y="138000"/>
                      <a:pt x="938828" y="112393"/>
                      <a:pt x="915325" y="95907"/>
                    </a:cubicBezTo>
                    <a:cubicBezTo>
                      <a:pt x="849028" y="49604"/>
                      <a:pt x="796060" y="20840"/>
                      <a:pt x="709768" y="7510"/>
                    </a:cubicBezTo>
                    <a:cubicBezTo>
                      <a:pt x="617162" y="-6872"/>
                      <a:pt x="522451" y="2950"/>
                      <a:pt x="428793" y="7861"/>
                    </a:cubicBezTo>
                    <a:cubicBezTo>
                      <a:pt x="391260" y="9965"/>
                      <a:pt x="354077" y="12772"/>
                      <a:pt x="316894" y="17332"/>
                    </a:cubicBezTo>
                    <a:cubicBezTo>
                      <a:pt x="282518" y="21541"/>
                      <a:pt x="247791" y="26452"/>
                      <a:pt x="214817" y="37326"/>
                    </a:cubicBezTo>
                    <a:cubicBezTo>
                      <a:pt x="165357" y="53813"/>
                      <a:pt x="127122" y="88891"/>
                      <a:pt x="86432" y="119760"/>
                    </a:cubicBezTo>
                    <a:cubicBezTo>
                      <a:pt x="62228" y="138000"/>
                      <a:pt x="23291" y="206052"/>
                      <a:pt x="20836" y="209910"/>
                    </a:cubicBezTo>
                    <a:cubicBezTo>
                      <a:pt x="8559" y="228502"/>
                      <a:pt x="1543" y="250601"/>
                      <a:pt x="140" y="273051"/>
                    </a:cubicBezTo>
                    <a:cubicBezTo>
                      <a:pt x="-1263" y="297956"/>
                      <a:pt x="8208" y="318301"/>
                      <a:pt x="14171" y="341804"/>
                    </a:cubicBezTo>
                    <a:cubicBezTo>
                      <a:pt x="24344" y="381793"/>
                      <a:pt x="28904" y="422483"/>
                      <a:pt x="44689" y="461419"/>
                    </a:cubicBezTo>
                    <a:cubicBezTo>
                      <a:pt x="61176" y="502110"/>
                      <a:pt x="85379" y="539994"/>
                      <a:pt x="115897" y="571915"/>
                    </a:cubicBezTo>
                    <a:cubicBezTo>
                      <a:pt x="147468" y="604889"/>
                      <a:pt x="185001" y="631197"/>
                      <a:pt x="222885" y="656804"/>
                    </a:cubicBezTo>
                    <a:cubicBezTo>
                      <a:pt x="260068" y="682060"/>
                      <a:pt x="295848" y="708719"/>
                      <a:pt x="336187" y="729065"/>
                    </a:cubicBezTo>
                    <a:cubicBezTo>
                      <a:pt x="357936" y="739939"/>
                      <a:pt x="379333" y="750813"/>
                      <a:pt x="401082" y="762038"/>
                    </a:cubicBezTo>
                    <a:cubicBezTo>
                      <a:pt x="427741" y="775719"/>
                      <a:pt x="456505" y="784488"/>
                      <a:pt x="484216" y="796064"/>
                    </a:cubicBezTo>
                    <a:cubicBezTo>
                      <a:pt x="509473" y="806938"/>
                      <a:pt x="590854" y="818865"/>
                      <a:pt x="605236" y="820618"/>
                    </a:cubicBezTo>
                    <a:cubicBezTo>
                      <a:pt x="639261" y="824126"/>
                      <a:pt x="671533" y="819917"/>
                      <a:pt x="705208" y="817461"/>
                    </a:cubicBezTo>
                    <a:cubicBezTo>
                      <a:pt x="738883" y="815006"/>
                      <a:pt x="772558" y="811147"/>
                      <a:pt x="805882" y="805886"/>
                    </a:cubicBezTo>
                    <a:cubicBezTo>
                      <a:pt x="876038" y="794661"/>
                      <a:pt x="944791" y="775368"/>
                      <a:pt x="1013193" y="756075"/>
                    </a:cubicBezTo>
                    <a:cubicBezTo>
                      <a:pt x="1034240" y="750813"/>
                      <a:pt x="1063355" y="748007"/>
                      <a:pt x="1091768" y="735028"/>
                    </a:cubicBezTo>
                    <a:cubicBezTo>
                      <a:pt x="1125092" y="719944"/>
                      <a:pt x="1155960" y="699599"/>
                      <a:pt x="1182269" y="673992"/>
                    </a:cubicBezTo>
                    <a:cubicBezTo>
                      <a:pt x="1196300" y="660312"/>
                      <a:pt x="1209279" y="645579"/>
                      <a:pt x="1221907" y="630846"/>
                    </a:cubicBezTo>
                    <a:cubicBezTo>
                      <a:pt x="1236289" y="614009"/>
                      <a:pt x="1257336" y="596470"/>
                      <a:pt x="1268210" y="577177"/>
                    </a:cubicBezTo>
                    <a:cubicBezTo>
                      <a:pt x="1276629" y="561392"/>
                      <a:pt x="1279786" y="541398"/>
                      <a:pt x="1279435" y="521052"/>
                    </a:cubicBezTo>
                    <a:close/>
                    <a:moveTo>
                      <a:pt x="1141228" y="703107"/>
                    </a:moveTo>
                    <a:lnTo>
                      <a:pt x="1141228" y="703107"/>
                    </a:lnTo>
                    <a:cubicBezTo>
                      <a:pt x="1141228" y="703107"/>
                      <a:pt x="1141228" y="703107"/>
                      <a:pt x="1141228" y="703107"/>
                    </a:cubicBezTo>
                    <a:cubicBezTo>
                      <a:pt x="1141228" y="703107"/>
                      <a:pt x="1141228" y="703107"/>
                      <a:pt x="1141228" y="703107"/>
                    </a:cubicBezTo>
                    <a:close/>
                  </a:path>
                </a:pathLst>
              </a:custGeom>
              <a:solidFill>
                <a:schemeClr val="accent3">
                  <a:lumMod val="60000"/>
                  <a:lumOff val="40000"/>
                </a:schemeClr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99CB5461-843E-48FB-9B11-EED6A3508902}"/>
                  </a:ext>
                </a:extLst>
              </p:cNvPr>
              <p:cNvSpPr/>
              <p:nvPr/>
            </p:nvSpPr>
            <p:spPr>
              <a:xfrm>
                <a:off x="4304096" y="5878890"/>
                <a:ext cx="716686" cy="468176"/>
              </a:xfrm>
              <a:custGeom>
                <a:avLst/>
                <a:gdLst>
                  <a:gd name="connsiteX0" fmla="*/ 896799 w 1133019"/>
                  <a:gd name="connsiteY0" fmla="*/ 209722 h 740146"/>
                  <a:gd name="connsiteX1" fmla="*/ 922406 w 1133019"/>
                  <a:gd name="connsiteY1" fmla="*/ 301977 h 740146"/>
                  <a:gd name="connsiteX2" fmla="*/ 813313 w 1133019"/>
                  <a:gd name="connsiteY2" fmla="*/ 514901 h 740146"/>
                  <a:gd name="connsiteX3" fmla="*/ 742456 w 1133019"/>
                  <a:gd name="connsiteY3" fmla="*/ 551733 h 740146"/>
                  <a:gd name="connsiteX4" fmla="*/ 500768 w 1133019"/>
                  <a:gd name="connsiteY4" fmla="*/ 502974 h 740146"/>
                  <a:gd name="connsiteX5" fmla="*/ 415529 w 1133019"/>
                  <a:gd name="connsiteY5" fmla="*/ 433871 h 740146"/>
                  <a:gd name="connsiteX6" fmla="*/ 357299 w 1133019"/>
                  <a:gd name="connsiteY6" fmla="*/ 343720 h 740146"/>
                  <a:gd name="connsiteX7" fmla="*/ 346074 w 1133019"/>
                  <a:gd name="connsiteY7" fmla="*/ 296365 h 740146"/>
                  <a:gd name="connsiteX8" fmla="*/ 388869 w 1133019"/>
                  <a:gd name="connsiteY8" fmla="*/ 231471 h 740146"/>
                  <a:gd name="connsiteX9" fmla="*/ 403251 w 1133019"/>
                  <a:gd name="connsiteY9" fmla="*/ 220246 h 740146"/>
                  <a:gd name="connsiteX10" fmla="*/ 568820 w 1133019"/>
                  <a:gd name="connsiteY10" fmla="*/ 236732 h 740146"/>
                  <a:gd name="connsiteX11" fmla="*/ 700362 w 1133019"/>
                  <a:gd name="connsiteY11" fmla="*/ 251816 h 740146"/>
                  <a:gd name="connsiteX12" fmla="*/ 740351 w 1133019"/>
                  <a:gd name="connsiteY12" fmla="*/ 223052 h 740146"/>
                  <a:gd name="connsiteX13" fmla="*/ 720357 w 1133019"/>
                  <a:gd name="connsiteY13" fmla="*/ 163068 h 740146"/>
                  <a:gd name="connsiteX14" fmla="*/ 625295 w 1133019"/>
                  <a:gd name="connsiteY14" fmla="*/ 110451 h 740146"/>
                  <a:gd name="connsiteX15" fmla="*/ 551281 w 1133019"/>
                  <a:gd name="connsiteY15" fmla="*/ 93965 h 740146"/>
                  <a:gd name="connsiteX16" fmla="*/ 354493 w 1133019"/>
                  <a:gd name="connsiteY16" fmla="*/ 91509 h 740146"/>
                  <a:gd name="connsiteX17" fmla="*/ 204008 w 1133019"/>
                  <a:gd name="connsiteY17" fmla="*/ 167278 h 740146"/>
                  <a:gd name="connsiteX18" fmla="*/ 184715 w 1133019"/>
                  <a:gd name="connsiteY18" fmla="*/ 366170 h 740146"/>
                  <a:gd name="connsiteX19" fmla="*/ 242945 w 1133019"/>
                  <a:gd name="connsiteY19" fmla="*/ 452813 h 740146"/>
                  <a:gd name="connsiteX20" fmla="*/ 312750 w 1133019"/>
                  <a:gd name="connsiteY20" fmla="*/ 525775 h 740146"/>
                  <a:gd name="connsiteX21" fmla="*/ 456921 w 1133019"/>
                  <a:gd name="connsiteY21" fmla="*/ 597685 h 740146"/>
                  <a:gd name="connsiteX22" fmla="*/ 794722 w 1133019"/>
                  <a:gd name="connsiteY22" fmla="*/ 607858 h 740146"/>
                  <a:gd name="connsiteX23" fmla="*/ 937139 w 1133019"/>
                  <a:gd name="connsiteY23" fmla="*/ 541210 h 740146"/>
                  <a:gd name="connsiteX24" fmla="*/ 995017 w 1133019"/>
                  <a:gd name="connsiteY24" fmla="*/ 478771 h 740146"/>
                  <a:gd name="connsiteX25" fmla="*/ 1024132 w 1133019"/>
                  <a:gd name="connsiteY25" fmla="*/ 403353 h 740146"/>
                  <a:gd name="connsiteX26" fmla="*/ 1042724 w 1133019"/>
                  <a:gd name="connsiteY26" fmla="*/ 283386 h 740146"/>
                  <a:gd name="connsiteX27" fmla="*/ 1089728 w 1133019"/>
                  <a:gd name="connsiteY27" fmla="*/ 327935 h 740146"/>
                  <a:gd name="connsiteX28" fmla="*/ 1089728 w 1133019"/>
                  <a:gd name="connsiteY28" fmla="*/ 327935 h 740146"/>
                  <a:gd name="connsiteX29" fmla="*/ 1134979 w 1133019"/>
                  <a:gd name="connsiteY29" fmla="*/ 378097 h 740146"/>
                  <a:gd name="connsiteX30" fmla="*/ 1120597 w 1133019"/>
                  <a:gd name="connsiteY30" fmla="*/ 407211 h 740146"/>
                  <a:gd name="connsiteX31" fmla="*/ 1037813 w 1133019"/>
                  <a:gd name="connsiteY31" fmla="*/ 577691 h 740146"/>
                  <a:gd name="connsiteX32" fmla="*/ 885223 w 1133019"/>
                  <a:gd name="connsiteY32" fmla="*/ 683977 h 740146"/>
                  <a:gd name="connsiteX33" fmla="*/ 674054 w 1133019"/>
                  <a:gd name="connsiteY33" fmla="*/ 733788 h 740146"/>
                  <a:gd name="connsiteX34" fmla="*/ 523218 w 1133019"/>
                  <a:gd name="connsiteY34" fmla="*/ 734840 h 740146"/>
                  <a:gd name="connsiteX35" fmla="*/ 372032 w 1133019"/>
                  <a:gd name="connsiteY35" fmla="*/ 682574 h 740146"/>
                  <a:gd name="connsiteX36" fmla="*/ 149988 w 1133019"/>
                  <a:gd name="connsiteY36" fmla="*/ 528932 h 740146"/>
                  <a:gd name="connsiteX37" fmla="*/ 6519 w 1133019"/>
                  <a:gd name="connsiteY37" fmla="*/ 327584 h 740146"/>
                  <a:gd name="connsiteX38" fmla="*/ 99827 w 1133019"/>
                  <a:gd name="connsiteY38" fmla="*/ 76075 h 740146"/>
                  <a:gd name="connsiteX39" fmla="*/ 244699 w 1133019"/>
                  <a:gd name="connsiteY39" fmla="*/ 22756 h 740146"/>
                  <a:gd name="connsiteX40" fmla="*/ 426754 w 1133019"/>
                  <a:gd name="connsiteY40" fmla="*/ 1359 h 740146"/>
                  <a:gd name="connsiteX41" fmla="*/ 672300 w 1133019"/>
                  <a:gd name="connsiteY41" fmla="*/ 34332 h 740146"/>
                  <a:gd name="connsiteX42" fmla="*/ 806298 w 1133019"/>
                  <a:gd name="connsiteY42" fmla="*/ 100630 h 740146"/>
                  <a:gd name="connsiteX43" fmla="*/ 896799 w 1133019"/>
                  <a:gd name="connsiteY43" fmla="*/ 209722 h 7401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1133019" h="740146">
                    <a:moveTo>
                      <a:pt x="896799" y="209722"/>
                    </a:moveTo>
                    <a:cubicBezTo>
                      <a:pt x="911181" y="238486"/>
                      <a:pt x="920652" y="269355"/>
                      <a:pt x="922406" y="301977"/>
                    </a:cubicBezTo>
                    <a:cubicBezTo>
                      <a:pt x="927668" y="386165"/>
                      <a:pt x="878909" y="465441"/>
                      <a:pt x="813313" y="514901"/>
                    </a:cubicBezTo>
                    <a:cubicBezTo>
                      <a:pt x="791916" y="531037"/>
                      <a:pt x="769115" y="546120"/>
                      <a:pt x="742456" y="551733"/>
                    </a:cubicBezTo>
                    <a:cubicBezTo>
                      <a:pt x="664583" y="567518"/>
                      <a:pt x="567066" y="545068"/>
                      <a:pt x="500768" y="502974"/>
                    </a:cubicBezTo>
                    <a:cubicBezTo>
                      <a:pt x="469900" y="483681"/>
                      <a:pt x="437628" y="463336"/>
                      <a:pt x="415529" y="433871"/>
                    </a:cubicBezTo>
                    <a:cubicBezTo>
                      <a:pt x="393430" y="404405"/>
                      <a:pt x="365367" y="382657"/>
                      <a:pt x="357299" y="343720"/>
                    </a:cubicBezTo>
                    <a:cubicBezTo>
                      <a:pt x="353441" y="324778"/>
                      <a:pt x="345373" y="315658"/>
                      <a:pt x="346074" y="296365"/>
                    </a:cubicBezTo>
                    <a:cubicBezTo>
                      <a:pt x="347477" y="259182"/>
                      <a:pt x="361859" y="253920"/>
                      <a:pt x="388869" y="231471"/>
                    </a:cubicBezTo>
                    <a:cubicBezTo>
                      <a:pt x="393430" y="227612"/>
                      <a:pt x="398341" y="223753"/>
                      <a:pt x="403251" y="220246"/>
                    </a:cubicBezTo>
                    <a:cubicBezTo>
                      <a:pt x="441486" y="193937"/>
                      <a:pt x="527778" y="222000"/>
                      <a:pt x="568820" y="236732"/>
                    </a:cubicBezTo>
                    <a:cubicBezTo>
                      <a:pt x="612667" y="252517"/>
                      <a:pt x="661075" y="264444"/>
                      <a:pt x="700362" y="251816"/>
                    </a:cubicBezTo>
                    <a:cubicBezTo>
                      <a:pt x="709482" y="249010"/>
                      <a:pt x="736142" y="231821"/>
                      <a:pt x="740351" y="223052"/>
                    </a:cubicBezTo>
                    <a:cubicBezTo>
                      <a:pt x="744911" y="212879"/>
                      <a:pt x="728775" y="170786"/>
                      <a:pt x="720357" y="163068"/>
                    </a:cubicBezTo>
                    <a:cubicBezTo>
                      <a:pt x="703870" y="147985"/>
                      <a:pt x="644939" y="112556"/>
                      <a:pt x="625295" y="110451"/>
                    </a:cubicBezTo>
                    <a:cubicBezTo>
                      <a:pt x="600741" y="107996"/>
                      <a:pt x="575484" y="98525"/>
                      <a:pt x="551281" y="93965"/>
                    </a:cubicBezTo>
                    <a:cubicBezTo>
                      <a:pt x="489894" y="82038"/>
                      <a:pt x="416230" y="77829"/>
                      <a:pt x="354493" y="91509"/>
                    </a:cubicBezTo>
                    <a:cubicBezTo>
                      <a:pt x="299070" y="104137"/>
                      <a:pt x="247154" y="130095"/>
                      <a:pt x="204008" y="167278"/>
                    </a:cubicBezTo>
                    <a:cubicBezTo>
                      <a:pt x="156653" y="208319"/>
                      <a:pt x="159810" y="313904"/>
                      <a:pt x="184715" y="366170"/>
                    </a:cubicBezTo>
                    <a:cubicBezTo>
                      <a:pt x="199799" y="397390"/>
                      <a:pt x="222950" y="424750"/>
                      <a:pt x="242945" y="452813"/>
                    </a:cubicBezTo>
                    <a:cubicBezTo>
                      <a:pt x="262589" y="480174"/>
                      <a:pt x="283285" y="508236"/>
                      <a:pt x="312750" y="525775"/>
                    </a:cubicBezTo>
                    <a:cubicBezTo>
                      <a:pt x="358352" y="553136"/>
                      <a:pt x="408513" y="575937"/>
                      <a:pt x="456921" y="597685"/>
                    </a:cubicBezTo>
                    <a:cubicBezTo>
                      <a:pt x="567417" y="647145"/>
                      <a:pt x="681420" y="641533"/>
                      <a:pt x="794722" y="607858"/>
                    </a:cubicBezTo>
                    <a:cubicBezTo>
                      <a:pt x="848041" y="592073"/>
                      <a:pt x="896799" y="583654"/>
                      <a:pt x="937139" y="541210"/>
                    </a:cubicBezTo>
                    <a:cubicBezTo>
                      <a:pt x="955730" y="521917"/>
                      <a:pt x="978882" y="500168"/>
                      <a:pt x="995017" y="478771"/>
                    </a:cubicBezTo>
                    <a:cubicBezTo>
                      <a:pt x="1011855" y="456671"/>
                      <a:pt x="1018520" y="431415"/>
                      <a:pt x="1024132" y="403353"/>
                    </a:cubicBezTo>
                    <a:cubicBezTo>
                      <a:pt x="1032200" y="364066"/>
                      <a:pt x="1039216" y="341966"/>
                      <a:pt x="1042724" y="283386"/>
                    </a:cubicBezTo>
                    <a:cubicBezTo>
                      <a:pt x="1057807" y="298119"/>
                      <a:pt x="1076048" y="311799"/>
                      <a:pt x="1089728" y="327935"/>
                    </a:cubicBezTo>
                    <a:cubicBezTo>
                      <a:pt x="1089728" y="327935"/>
                      <a:pt x="1089728" y="327935"/>
                      <a:pt x="1089728" y="327935"/>
                    </a:cubicBezTo>
                    <a:cubicBezTo>
                      <a:pt x="1101304" y="341966"/>
                      <a:pt x="1136382" y="357401"/>
                      <a:pt x="1134979" y="378097"/>
                    </a:cubicBezTo>
                    <a:cubicBezTo>
                      <a:pt x="1134277" y="386165"/>
                      <a:pt x="1123403" y="398793"/>
                      <a:pt x="1120597" y="407211"/>
                    </a:cubicBezTo>
                    <a:cubicBezTo>
                      <a:pt x="1098498" y="470703"/>
                      <a:pt x="1084116" y="526126"/>
                      <a:pt x="1037813" y="577691"/>
                    </a:cubicBezTo>
                    <a:cubicBezTo>
                      <a:pt x="996070" y="624344"/>
                      <a:pt x="942751" y="660124"/>
                      <a:pt x="885223" y="683977"/>
                    </a:cubicBezTo>
                    <a:cubicBezTo>
                      <a:pt x="818224" y="712039"/>
                      <a:pt x="745964" y="726071"/>
                      <a:pt x="674054" y="733788"/>
                    </a:cubicBezTo>
                    <a:cubicBezTo>
                      <a:pt x="622489" y="739400"/>
                      <a:pt x="573731" y="746767"/>
                      <a:pt x="523218" y="734840"/>
                    </a:cubicBezTo>
                    <a:cubicBezTo>
                      <a:pt x="471303" y="722563"/>
                      <a:pt x="420440" y="705024"/>
                      <a:pt x="372032" y="682574"/>
                    </a:cubicBezTo>
                    <a:cubicBezTo>
                      <a:pt x="289599" y="644690"/>
                      <a:pt x="215935" y="590669"/>
                      <a:pt x="149988" y="528932"/>
                    </a:cubicBezTo>
                    <a:cubicBezTo>
                      <a:pt x="90356" y="473860"/>
                      <a:pt x="29320" y="407913"/>
                      <a:pt x="6519" y="327584"/>
                    </a:cubicBezTo>
                    <a:cubicBezTo>
                      <a:pt x="-16983" y="245502"/>
                      <a:pt x="25110" y="120975"/>
                      <a:pt x="99827" y="76075"/>
                    </a:cubicBezTo>
                    <a:cubicBezTo>
                      <a:pt x="140166" y="51871"/>
                      <a:pt x="199097" y="30123"/>
                      <a:pt x="244699" y="22756"/>
                    </a:cubicBezTo>
                    <a:cubicBezTo>
                      <a:pt x="305033" y="12935"/>
                      <a:pt x="366069" y="5919"/>
                      <a:pt x="426754" y="1359"/>
                    </a:cubicBezTo>
                    <a:cubicBezTo>
                      <a:pt x="512344" y="-4955"/>
                      <a:pt x="589516" y="11531"/>
                      <a:pt x="672300" y="34332"/>
                    </a:cubicBezTo>
                    <a:cubicBezTo>
                      <a:pt x="720707" y="47662"/>
                      <a:pt x="767010" y="69410"/>
                      <a:pt x="806298" y="100630"/>
                    </a:cubicBezTo>
                    <a:cubicBezTo>
                      <a:pt x="842779" y="130095"/>
                      <a:pt x="875402" y="167278"/>
                      <a:pt x="896799" y="209722"/>
                    </a:cubicBezTo>
                    <a:close/>
                  </a:path>
                </a:pathLst>
              </a:custGeom>
              <a:solidFill>
                <a:schemeClr val="bg1"/>
              </a:solidFill>
              <a:ln w="35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6AB81C4-E450-401B-9779-9AFC17E3067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66448" y="1347519"/>
            <a:ext cx="5271287" cy="373143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31464B4-82EF-40D0-B9D6-FC5CF641C06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905184" y="2460077"/>
            <a:ext cx="586803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976364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6073</TotalTime>
  <Words>388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Candara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Pream</cp:lastModifiedBy>
  <cp:revision>159</cp:revision>
  <dcterms:created xsi:type="dcterms:W3CDTF">2019-01-14T06:35:35Z</dcterms:created>
  <dcterms:modified xsi:type="dcterms:W3CDTF">2020-05-01T16:48:06Z</dcterms:modified>
</cp:coreProperties>
</file>