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8" r:id="rId7"/>
    <p:sldId id="257" r:id="rId8"/>
    <p:sldId id="260" r:id="rId9"/>
    <p:sldId id="259" r:id="rId10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cs-cz" sz="1800" b="0" i="0" u="none" strike="noStrike" kern="1" spc="0" baseline="0">
        <a:solidFill>
          <a:schemeClr val="tx1"/>
        </a:solidFill>
        <a:effectLst/>
        <a:latin typeface="Calibri" pitchFamily="2" charset="-18"/>
        <a:ea typeface="Calibri" pitchFamily="2" charset="-18"/>
        <a:cs typeface="Calibri" pitchFamily="2" charset="-18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cs-cz" sz="1800" b="0" i="0" u="none" strike="noStrike" kern="1" spc="0" baseline="0">
        <a:solidFill>
          <a:schemeClr val="tx1"/>
        </a:solidFill>
        <a:effectLst/>
        <a:latin typeface="Calibri" pitchFamily="2" charset="-18"/>
        <a:ea typeface="Calibri" pitchFamily="2" charset="-18"/>
        <a:cs typeface="Calibri" pitchFamily="2" charset="-18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cs-cz" sz="1800" b="0" i="0" u="none" strike="noStrike" kern="1" spc="0" baseline="0">
        <a:solidFill>
          <a:schemeClr val="tx1"/>
        </a:solidFill>
        <a:effectLst/>
        <a:latin typeface="Calibri" pitchFamily="2" charset="-18"/>
        <a:ea typeface="Calibri" pitchFamily="2" charset="-18"/>
        <a:cs typeface="Calibri" pitchFamily="2" charset="-18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cs-cz" sz="1800" b="0" i="0" u="none" strike="noStrike" kern="1" spc="0" baseline="0">
        <a:solidFill>
          <a:schemeClr val="tx1"/>
        </a:solidFill>
        <a:effectLst/>
        <a:latin typeface="Calibri" pitchFamily="2" charset="-18"/>
        <a:ea typeface="Calibri" pitchFamily="2" charset="-18"/>
        <a:cs typeface="Calibri" pitchFamily="2" charset="-18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cs-cz" sz="1800" b="0" i="0" u="none" strike="noStrike" kern="1" spc="0" baseline="0">
        <a:solidFill>
          <a:schemeClr val="tx1"/>
        </a:solidFill>
        <a:effectLst/>
        <a:latin typeface="Calibri" pitchFamily="2" charset="-18"/>
        <a:ea typeface="Calibri" pitchFamily="2" charset="-18"/>
        <a:cs typeface="Calibri" pitchFamily="2" charset="-18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cs-cz" sz="1800" b="0" i="0" u="none" strike="noStrike" kern="1" spc="0" baseline="0">
        <a:solidFill>
          <a:schemeClr val="tx1"/>
        </a:solidFill>
        <a:effectLst/>
        <a:latin typeface="Calibri" pitchFamily="2" charset="-18"/>
        <a:ea typeface="Calibri" pitchFamily="2" charset="-18"/>
        <a:cs typeface="Calibri" pitchFamily="2" charset="-18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cs-cz" sz="1800" b="0" i="0" u="none" strike="noStrike" kern="1" spc="0" baseline="0">
        <a:solidFill>
          <a:schemeClr val="tx1"/>
        </a:solidFill>
        <a:effectLst/>
        <a:latin typeface="Calibri" pitchFamily="2" charset="-18"/>
        <a:ea typeface="Calibri" pitchFamily="2" charset="-18"/>
        <a:cs typeface="Calibri" pitchFamily="2" charset="-18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cs-cz" sz="1800" b="0" i="0" u="none" strike="noStrike" kern="1" spc="0" baseline="0">
        <a:solidFill>
          <a:schemeClr val="tx1"/>
        </a:solidFill>
        <a:effectLst/>
        <a:latin typeface="Calibri" pitchFamily="2" charset="-18"/>
        <a:ea typeface="Calibri" pitchFamily="2" charset="-18"/>
        <a:cs typeface="Calibri" pitchFamily="2" charset="-18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cs-cz" sz="1800" b="0" i="0" u="none" strike="noStrike" kern="1" spc="0" baseline="0">
        <a:solidFill>
          <a:schemeClr val="tx1"/>
        </a:solidFill>
        <a:effectLst/>
        <a:latin typeface="Calibri" pitchFamily="2" charset="-18"/>
        <a:ea typeface="Calibri" pitchFamily="2" charset="-18"/>
        <a:cs typeface="Calibri" pitchFamily="2" charset="-18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67769523" val="982" revOS="4"/>
      <pr:smFileRevision xmlns:pr="smNativeData" dt="1667769523" val="0"/>
      <pr:guideOptions xmlns:pr="smNativeData" dt="1667769523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Grid="0">
      <p:cViewPr varScale="1">
        <p:scale>
          <a:sx n="145" d="100"/>
          <a:sy n="145" d="100"/>
        </p:scale>
        <p:origin x="2087" y="211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8" d="100"/>
        <a:sy n="18" d="100"/>
      </p:scale>
      <p:origin x="0" y="0"/>
    </p:cViewPr>
  </p:sorterViewPr>
  <p:notesViewPr>
    <p:cSldViewPr snapToGrid="0">
      <p:cViewPr>
        <p:scale>
          <a:sx n="145" d="100"/>
          <a:sy n="145" d="100"/>
        </p:scale>
        <p:origin x="2087" y="211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 noChangeArrowheads="1"/>
            <a:extLst>
              <a:ext uri="smNativeData">
                <pr:smNativeData xmlns:pr="smNativeData" val="SMDATA_13_syRoY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gCQAA6AYAAKBBAACYFQAAEAAAACYAAAAIAAAAgYAAAAAAAAA=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cs-cz" sz="6000"/>
            </a:lvl1pPr>
            <a:lvl2pPr>
              <a:defRPr lang="cs-cz"/>
            </a:lvl2pPr>
            <a:lvl3pPr>
              <a:defRPr lang="cs-cz"/>
            </a:lvl3pPr>
            <a:lvl4pPr>
              <a:defRPr lang="cs-cz"/>
            </a:lvl4pPr>
            <a:lvl5pPr>
              <a:defRPr lang="cs-cz"/>
            </a:lvl5pPr>
            <a:lvl6pPr>
              <a:defRPr lang="cs-cz"/>
            </a:lvl6pPr>
            <a:lvl7pPr>
              <a:defRPr lang="cs-cz"/>
            </a:lvl7pPr>
            <a:lvl8pPr>
              <a:defRPr lang="cs-cz"/>
            </a:lvl8pPr>
            <a:lvl9pPr>
              <a:defRPr lang="cs-cz"/>
            </a:lvl9pPr>
          </a:lstStyle>
          <a:p>
            <a:pPr>
              <a:defRPr lang="cs-cz"/>
            </a:pPr>
            <a:r>
              <a:t>Kliknutím lze upravit styl.</a:t>
            </a:r>
          </a:p>
        </p:txBody>
      </p:sp>
      <p:sp>
        <p:nvSpPr>
          <p:cNvPr id="3" name="Podnadpis 2"/>
          <p:cNvSpPr>
            <a:spLocks noGrp="1" noChangeArrowheads="1"/>
            <a:extLst>
              <a:ext uri="smNativeData">
                <pr:smNativeData xmlns:pr="smNativeData" val="SMDATA_13_syRoY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gCQAAKRYAAKBBAABYIAAAEAAAACYAAAAIAAAAAYAAAAAAAAA=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cs-cz" sz="2400"/>
            </a:lvl1pPr>
            <a:lvl2pPr marL="457200" indent="0" algn="ctr">
              <a:buNone/>
              <a:defRPr lang="cs-cz" sz="2000"/>
            </a:lvl2pPr>
            <a:lvl3pPr marL="914400" indent="0" algn="ctr">
              <a:buNone/>
              <a:defRPr lang="cs-cz" sz="1800"/>
            </a:lvl3pPr>
            <a:lvl4pPr marL="1371600" indent="0" algn="ctr">
              <a:buNone/>
              <a:defRPr lang="cs-cz" sz="1600"/>
            </a:lvl4pPr>
            <a:lvl5pPr marL="1828800" indent="0" algn="ctr">
              <a:buNone/>
              <a:defRPr lang="cs-cz" sz="1600"/>
            </a:lvl5pPr>
            <a:lvl6pPr marL="2286000" indent="0" algn="ctr">
              <a:buNone/>
              <a:defRPr lang="cs-cz" sz="1600"/>
            </a:lvl6pPr>
            <a:lvl7pPr marL="2743200" indent="0" algn="ctr">
              <a:buNone/>
              <a:defRPr lang="cs-cz" sz="1600"/>
            </a:lvl7pPr>
            <a:lvl8pPr marL="3200400" indent="0" algn="ctr">
              <a:buNone/>
              <a:defRPr lang="cs-cz" sz="1600"/>
            </a:lvl8pPr>
            <a:lvl9pPr marL="3657600" indent="0" algn="ctr">
              <a:buNone/>
              <a:defRPr lang="cs-cz" sz="1600"/>
            </a:lvl9pPr>
          </a:lstStyle>
          <a:p>
            <a:pPr>
              <a:defRPr lang="cs-cz"/>
            </a:pPr>
            <a:r>
              <a:t>Kliknutím můžete upravit styl předlohy.</a:t>
            </a:r>
          </a:p>
        </p:txBody>
      </p:sp>
      <p:sp>
        <p:nvSpPr>
          <p:cNvPr id="4" name="Zástupný symbol pro datum 3"/>
          <p:cNvSpPr>
            <a:spLocks noGrp="1" noChangeArrowheads="1"/>
            <a:extLst>
              <a:ext uri="smNativeData">
                <pr:smNativeData xmlns:pr="smNativeData" val="SMDATA_13_syRo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cs-cz"/>
            </a:pPr>
            <a:fld id="{3DF3D415-5BD0-A622-9E4B-AD779A0568F8}" type="datetime1">
              <a:t>03.11.2022</a:t>
            </a:fld>
          </a:p>
        </p:txBody>
      </p:sp>
      <p:sp>
        <p:nvSpPr>
          <p:cNvPr id="5" name="Zástupný symbol pro zápatí 4"/>
          <p:cNvSpPr>
            <a:spLocks noGrp="1" noChangeArrowheads="1"/>
            <a:extLst>
              <a:ext uri="smNativeData">
                <pr:smNativeData xmlns:pr="smNativeData" val="SMDATA_13_syRo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cs-cz"/>
            </a:pPr>
          </a:p>
        </p:txBody>
      </p:sp>
      <p:sp>
        <p:nvSpPr>
          <p:cNvPr id="6" name="Zástupný symbol pro číslo snímku 5"/>
          <p:cNvSpPr>
            <a:spLocks noGrp="1" noChangeArrowheads="1"/>
            <a:extLst>
              <a:ext uri="smNativeData">
                <pr:smNativeData xmlns:pr="smNativeData" val="SMDATA_13_syRo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cs-cz"/>
            </a:pPr>
            <a:fld id="{3DF380A6-E8D0-A676-9E4B-1E23CE05684B}" type="slidenum"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 noChangeArrowheads="1"/>
            <a:extLst>
              <a:ext uri="smNativeData">
                <pr:smNativeData xmlns:pr="smNativeData" val="SMDATA_13_syRo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cs-cz"/>
            </a:pPr>
            <a:r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 noChangeArrowheads="1"/>
            <a:extLst>
              <a:ext uri="smNativeData">
                <pr:smNativeData xmlns:pr="smNativeData" val="SMDATA_13_syRoYx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AJg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cs-cz"/>
            </a:pPr>
            <a:r>
              <a:t>Po kliknutí můžete upravovat styly textu v předloze.</a:t>
            </a:r>
          </a:p>
          <a:p>
            <a:pPr lvl="1">
              <a:defRPr lang="cs-cz"/>
            </a:pPr>
            <a:r>
              <a:t>Druhá úroveň</a:t>
            </a:r>
          </a:p>
          <a:p>
            <a:pPr lvl="2">
              <a:defRPr lang="cs-cz"/>
            </a:pPr>
            <a:r>
              <a:t>Třetí úroveň</a:t>
            </a:r>
          </a:p>
          <a:p>
            <a:pPr lvl="3">
              <a:defRPr lang="cs-cz"/>
            </a:pPr>
            <a:r>
              <a:t>Čtvrtá úroveň</a:t>
            </a:r>
          </a:p>
          <a:p>
            <a:pPr lvl="4">
              <a:defRPr lang="cs-cz"/>
            </a:pPr>
            <a:r>
              <a:t>Pátá úroveň</a:t>
            </a:r>
          </a:p>
        </p:txBody>
      </p:sp>
      <p:sp>
        <p:nvSpPr>
          <p:cNvPr id="4" name="Zástupný symbol pro datum 3"/>
          <p:cNvSpPr>
            <a:spLocks noGrp="1" noChangeArrowheads="1"/>
            <a:extLst>
              <a:ext uri="smNativeData">
                <pr:smNativeData xmlns:pr="smNativeData" val="SMDATA_13_syRo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cs-cz"/>
            </a:pPr>
            <a:fld id="{3DF3F420-6ED0-A602-9E4B-9857BA0568CD}" type="datetime1">
              <a:t>03.11.2022</a:t>
            </a:fld>
          </a:p>
        </p:txBody>
      </p:sp>
      <p:sp>
        <p:nvSpPr>
          <p:cNvPr id="5" name="Zástupný symbol pro zápatí 4"/>
          <p:cNvSpPr>
            <a:spLocks noGrp="1" noChangeArrowheads="1"/>
            <a:extLst>
              <a:ext uri="smNativeData">
                <pr:smNativeData xmlns:pr="smNativeData" val="SMDATA_13_syRo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cs-cz"/>
            </a:pPr>
          </a:p>
        </p:txBody>
      </p:sp>
      <p:sp>
        <p:nvSpPr>
          <p:cNvPr id="6" name="Zástupný symbol pro číslo snímku 5"/>
          <p:cNvSpPr>
            <a:spLocks noGrp="1" noChangeArrowheads="1"/>
            <a:extLst>
              <a:ext uri="smNativeData">
                <pr:smNativeData xmlns:pr="smNativeData" val="SMDATA_13_syRo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cs-cz"/>
            </a:pPr>
            <a:fld id="{3DF3BA9E-D0D0-A64C-9E4B-2619F4056873}" type="slidenum"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 noChangeArrowheads="1"/>
            <a:extLst>
              <a:ext uri="smNativeData">
                <pr:smNativeData xmlns:pr="smNativeData" val="SMDATA_13_syRoYxMAAAAlAAAAZAAAAA0AAAAAkAAAAEgAAACQAAAASAAAAAAAAAAB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sNQAAPwIAANhFAAAAJgAAEAAAACYAAAAIAAAAAwAAAAAAAAA="/>
              </a:ext>
            </a:extLst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cs-cz"/>
            </a:pPr>
            <a:r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 noChangeArrowheads="1"/>
            <a:extLst>
              <a:ext uri="smNativeData">
                <pr:smNativeData xmlns:pr="smNativeData" val="SMDATA_13_syRoYx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Lw0AAAAJgAAEAAAACYAAAAIAAAAAwAAAAAAAAA="/>
              </a:ext>
            </a:extLst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cs-cz"/>
            </a:pPr>
            <a:r>
              <a:t>Po kliknutí můžete upravovat styly textu v předloze.</a:t>
            </a:r>
          </a:p>
          <a:p>
            <a:pPr lvl="1">
              <a:defRPr lang="cs-cz"/>
            </a:pPr>
            <a:r>
              <a:t>Druhá úroveň</a:t>
            </a:r>
          </a:p>
          <a:p>
            <a:pPr lvl="2">
              <a:defRPr lang="cs-cz"/>
            </a:pPr>
            <a:r>
              <a:t>Třetí úroveň</a:t>
            </a:r>
          </a:p>
          <a:p>
            <a:pPr lvl="3">
              <a:defRPr lang="cs-cz"/>
            </a:pPr>
            <a:r>
              <a:t>Čtvrtá úroveň</a:t>
            </a:r>
          </a:p>
          <a:p>
            <a:pPr lvl="4">
              <a:defRPr lang="cs-cz"/>
            </a:pPr>
            <a:r>
              <a:t>Pátá úroveň</a:t>
            </a:r>
          </a:p>
        </p:txBody>
      </p:sp>
      <p:sp>
        <p:nvSpPr>
          <p:cNvPr id="4" name="Zástupný symbol pro datum 3"/>
          <p:cNvSpPr>
            <a:spLocks noGrp="1" noChangeArrowheads="1"/>
            <a:extLst>
              <a:ext uri="smNativeData">
                <pr:smNativeData xmlns:pr="smNativeData" val="SMDATA_13_syRo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cs-cz"/>
            </a:pPr>
            <a:fld id="{3DF3AA04-4AD0-A65C-9E4B-BC09E40568E9}" type="datetime1">
              <a:t>03.11.2022</a:t>
            </a:fld>
          </a:p>
        </p:txBody>
      </p:sp>
      <p:sp>
        <p:nvSpPr>
          <p:cNvPr id="5" name="Zástupný symbol pro zápatí 4"/>
          <p:cNvSpPr>
            <a:spLocks noGrp="1" noChangeArrowheads="1"/>
            <a:extLst>
              <a:ext uri="smNativeData">
                <pr:smNativeData xmlns:pr="smNativeData" val="SMDATA_13_syRo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cs-cz"/>
            </a:pPr>
          </a:p>
        </p:txBody>
      </p:sp>
      <p:sp>
        <p:nvSpPr>
          <p:cNvPr id="6" name="Zástupný symbol pro číslo snímku 5"/>
          <p:cNvSpPr>
            <a:spLocks noGrp="1" noChangeArrowheads="1"/>
            <a:extLst>
              <a:ext uri="smNativeData">
                <pr:smNativeData xmlns:pr="smNativeData" val="SMDATA_13_syRo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cs-cz"/>
            </a:pPr>
            <a:fld id="{3DF3DCF3-BDD0-A62A-9E4B-4B7F9205681E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 noChangeArrowheads="1"/>
            <a:extLst>
              <a:ext uri="smNativeData">
                <pr:smNativeData xmlns:pr="smNativeData" val="SMDATA_13_syRo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cs-cz"/>
            </a:pPr>
            <a:r>
              <a:t>Kliknutím lze upravit styl.</a:t>
            </a:r>
          </a:p>
        </p:txBody>
      </p:sp>
      <p:sp>
        <p:nvSpPr>
          <p:cNvPr id="3" name="Zástupný obsah 2"/>
          <p:cNvSpPr>
            <a:spLocks noGrp="1" noChangeArrowheads="1"/>
            <a:extLst>
              <a:ext uri="smNativeData">
                <pr:smNativeData xmlns:pr="smNativeData" val="SMDATA_13_syRoY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QAI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AJg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cs-cz"/>
            </a:pPr>
            <a:r>
              <a:t>Po kliknutí můžete upravovat styly textu v předloze.</a:t>
            </a:r>
          </a:p>
          <a:p>
            <a:pPr lvl="1">
              <a:defRPr lang="cs-cz"/>
            </a:pPr>
            <a:r>
              <a:t>Druhá úroveň</a:t>
            </a:r>
          </a:p>
          <a:p>
            <a:pPr lvl="2">
              <a:defRPr lang="cs-cz"/>
            </a:pPr>
            <a:r>
              <a:t>Třetí úroveň</a:t>
            </a:r>
          </a:p>
          <a:p>
            <a:pPr lvl="3">
              <a:defRPr lang="cs-cz"/>
            </a:pPr>
            <a:r>
              <a:t>Čtvrtá úroveň</a:t>
            </a:r>
          </a:p>
          <a:p>
            <a:pPr lvl="4">
              <a:defRPr lang="cs-cz"/>
            </a:pPr>
            <a:r>
              <a:t>Pátá úroveň</a:t>
            </a:r>
          </a:p>
        </p:txBody>
      </p:sp>
      <p:sp>
        <p:nvSpPr>
          <p:cNvPr id="4" name="Zástupný symbol pro datum 3"/>
          <p:cNvSpPr>
            <a:spLocks noGrp="1" noChangeArrowheads="1"/>
            <a:extLst>
              <a:ext uri="smNativeData">
                <pr:smNativeData xmlns:pr="smNativeData" val="SMDATA_13_syRo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cs-cz"/>
            </a:pPr>
            <a:fld id="{3DF3C7F7-B9D0-A631-9E4B-4F648905681A}" type="datetime1">
              <a:t>03.11.2022</a:t>
            </a:fld>
          </a:p>
        </p:txBody>
      </p:sp>
      <p:sp>
        <p:nvSpPr>
          <p:cNvPr id="5" name="Zástupný symbol pro zápatí 4"/>
          <p:cNvSpPr>
            <a:spLocks noGrp="1" noChangeArrowheads="1"/>
            <a:extLst>
              <a:ext uri="smNativeData">
                <pr:smNativeData xmlns:pr="smNativeData" val="SMDATA_13_syRo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cs-cz"/>
            </a:pPr>
          </a:p>
        </p:txBody>
      </p:sp>
      <p:sp>
        <p:nvSpPr>
          <p:cNvPr id="6" name="Zástupný symbol pro číslo snímku 5"/>
          <p:cNvSpPr>
            <a:spLocks noGrp="1" noChangeArrowheads="1"/>
            <a:extLst>
              <a:ext uri="smNativeData">
                <pr:smNativeData xmlns:pr="smNativeData" val="SMDATA_13_syRo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cs-cz"/>
            </a:pPr>
            <a:fld id="{3DF3EE1A-54D0-A618-9E4B-A24DA00568F7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 noChangeArrowheads="1"/>
            <a:extLst>
              <a:ext uri="smNativeData">
                <pr:smNativeData xmlns:pr="smNativeData" val="SMDATA_13_syRoY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eBQAAhQoAAM5FAAARHAAAEAAAACYAAAAIAAAAgYAAAAAAAAA="/>
              </a:ext>
            </a:extLst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cs-cz" sz="6000"/>
            </a:lvl1pPr>
            <a:lvl2pPr>
              <a:defRPr lang="cs-cz"/>
            </a:lvl2pPr>
            <a:lvl3pPr>
              <a:defRPr lang="cs-cz"/>
            </a:lvl3pPr>
            <a:lvl4pPr>
              <a:defRPr lang="cs-cz"/>
            </a:lvl4pPr>
            <a:lvl5pPr>
              <a:defRPr lang="cs-cz"/>
            </a:lvl5pPr>
            <a:lvl6pPr>
              <a:defRPr lang="cs-cz"/>
            </a:lvl6pPr>
            <a:lvl7pPr>
              <a:defRPr lang="cs-cz"/>
            </a:lvl7pPr>
            <a:lvl8pPr>
              <a:defRPr lang="cs-cz"/>
            </a:lvl8pPr>
            <a:lvl9pPr>
              <a:defRPr lang="cs-cz"/>
            </a:lvl9pPr>
          </a:lstStyle>
          <a:p>
            <a:pPr>
              <a:defRPr lang="cs-cz"/>
            </a:pPr>
            <a:r>
              <a:t>Kliknutím lze upravit styl.</a:t>
            </a:r>
          </a:p>
        </p:txBody>
      </p:sp>
      <p:sp>
        <p:nvSpPr>
          <p:cNvPr id="3" name="Zástupný text 2"/>
          <p:cNvSpPr>
            <a:spLocks noGrp="1" noChangeArrowheads="1"/>
            <a:extLst>
              <a:ext uri="smNativeData">
                <pr:smNativeData xmlns:pr="smNativeData" val="SMDATA_13_syRoY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eBQAAPBwAAM5FAAB2JQAAEAAAACYAAAAIAAAAAYAAAAAAAAA="/>
              </a:ext>
            </a:extLst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cs-cz" sz="2400">
                <a:solidFill>
                  <a:srgbClr val="8C8C8C"/>
                </a:solidFill>
              </a:defRPr>
            </a:lvl1pPr>
            <a:lvl2pPr marL="457200" indent="0">
              <a:buNone/>
              <a:defRPr lang="cs-cz" sz="2000">
                <a:solidFill>
                  <a:srgbClr val="8C8C8C"/>
                </a:solidFill>
              </a:defRPr>
            </a:lvl2pPr>
            <a:lvl3pPr marL="914400" indent="0">
              <a:buNone/>
              <a:defRPr lang="cs-cz" sz="1800">
                <a:solidFill>
                  <a:srgbClr val="8C8C8C"/>
                </a:solidFill>
              </a:defRPr>
            </a:lvl3pPr>
            <a:lvl4pPr marL="1371600" indent="0">
              <a:buNone/>
              <a:defRPr lang="cs-cz" sz="1600">
                <a:solidFill>
                  <a:srgbClr val="8C8C8C"/>
                </a:solidFill>
              </a:defRPr>
            </a:lvl4pPr>
            <a:lvl5pPr marL="1828800" indent="0">
              <a:buNone/>
              <a:defRPr lang="cs-cz" sz="1600">
                <a:solidFill>
                  <a:srgbClr val="8C8C8C"/>
                </a:solidFill>
              </a:defRPr>
            </a:lvl5pPr>
            <a:lvl6pPr marL="2286000" indent="0">
              <a:buNone/>
              <a:defRPr lang="cs-cz" sz="1600">
                <a:solidFill>
                  <a:srgbClr val="8C8C8C"/>
                </a:solidFill>
              </a:defRPr>
            </a:lvl6pPr>
            <a:lvl7pPr marL="2743200" indent="0">
              <a:buNone/>
              <a:defRPr lang="cs-cz" sz="1600">
                <a:solidFill>
                  <a:srgbClr val="8C8C8C"/>
                </a:solidFill>
              </a:defRPr>
            </a:lvl7pPr>
            <a:lvl8pPr marL="3200400" indent="0">
              <a:buNone/>
              <a:defRPr lang="cs-cz" sz="1600">
                <a:solidFill>
                  <a:srgbClr val="8C8C8C"/>
                </a:solidFill>
              </a:defRPr>
            </a:lvl8pPr>
            <a:lvl9pPr marL="3657600" indent="0">
              <a:buNone/>
              <a:defRPr lang="cs-cz" sz="1600">
                <a:solidFill>
                  <a:srgbClr val="8C8C8C"/>
                </a:solidFill>
              </a:defRPr>
            </a:lvl9pPr>
          </a:lstStyle>
          <a:p>
            <a:pPr>
              <a:defRPr lang="cs-cz"/>
            </a:pPr>
            <a:r>
              <a:t>Po kliknutí můžete upravovat styly textu v předloze.</a:t>
            </a:r>
          </a:p>
        </p:txBody>
      </p:sp>
      <p:sp>
        <p:nvSpPr>
          <p:cNvPr id="4" name="Zástupný symbol pro datum 3"/>
          <p:cNvSpPr>
            <a:spLocks noGrp="1" noChangeArrowheads="1"/>
            <a:extLst>
              <a:ext uri="smNativeData">
                <pr:smNativeData xmlns:pr="smNativeData" val="SMDATA_13_syRo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cs-cz"/>
            </a:pPr>
            <a:fld id="{3DF3D79E-D0D0-A621-9E4B-267499056873}" type="datetime1">
              <a:t>03.11.2022</a:t>
            </a:fld>
          </a:p>
        </p:txBody>
      </p:sp>
      <p:sp>
        <p:nvSpPr>
          <p:cNvPr id="5" name="Zástupný symbol pro zápatí 4"/>
          <p:cNvSpPr>
            <a:spLocks noGrp="1" noChangeArrowheads="1"/>
            <a:extLst>
              <a:ext uri="smNativeData">
                <pr:smNativeData xmlns:pr="smNativeData" val="SMDATA_13_syRo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cs-cz"/>
            </a:pPr>
          </a:p>
        </p:txBody>
      </p:sp>
      <p:sp>
        <p:nvSpPr>
          <p:cNvPr id="6" name="Zástupný symbol pro číslo snímku 5"/>
          <p:cNvSpPr>
            <a:spLocks noGrp="1" noChangeArrowheads="1"/>
            <a:extLst>
              <a:ext uri="smNativeData">
                <pr:smNativeData xmlns:pr="smNativeData" val="SMDATA_13_syRo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cs-cz"/>
            </a:pPr>
            <a:fld id="{3DF3DF60-2ED0-A629-9E4B-D87C9105688D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 noChangeArrowheads="1"/>
            <a:extLst>
              <a:ext uri="smNativeData">
                <pr:smNativeData xmlns:pr="smNativeData" val="SMDATA_13_syRo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cs-cz"/>
            </a:pPr>
            <a:r>
              <a:t>Kliknutím lze upravit styl.</a:t>
            </a:r>
          </a:p>
        </p:txBody>
      </p:sp>
      <p:sp>
        <p:nvSpPr>
          <p:cNvPr id="3" name="Zástupný obsah 2"/>
          <p:cNvSpPr>
            <a:spLocks noGrp="1" noChangeArrowheads="1"/>
            <a:extLst>
              <a:ext uri="smNativeData">
                <pr:smNativeData xmlns:pr="smNativeData" val="SMDATA_13_syRoY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AglAAAAJgAAEAAAACYAAAAIAAAAAQAAAAAAAAA="/>
              </a:ext>
            </a:extLst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>
              <a:defRPr lang="cs-cz"/>
            </a:pPr>
            <a:r>
              <a:t>Po kliknutí můžete upravovat styly textu v předloze.</a:t>
            </a:r>
          </a:p>
          <a:p>
            <a:pPr lvl="1">
              <a:defRPr lang="cs-cz"/>
            </a:pPr>
            <a:r>
              <a:t>Druhá úroveň</a:t>
            </a:r>
          </a:p>
          <a:p>
            <a:pPr lvl="2">
              <a:defRPr lang="cs-cz"/>
            </a:pPr>
            <a:r>
              <a:t>Třetí úroveň</a:t>
            </a:r>
          </a:p>
          <a:p>
            <a:pPr lvl="3">
              <a:defRPr lang="cs-cz"/>
            </a:pPr>
            <a:r>
              <a:t>Čtvrtá úroveň</a:t>
            </a:r>
          </a:p>
          <a:p>
            <a:pPr lvl="4">
              <a:defRPr lang="cs-cz"/>
            </a:pPr>
            <a:r>
              <a:t>Pátá úroveň</a:t>
            </a:r>
          </a:p>
        </p:txBody>
      </p:sp>
      <p:sp>
        <p:nvSpPr>
          <p:cNvPr id="4" name="Zástupný obsah 3"/>
          <p:cNvSpPr>
            <a:spLocks noGrp="1" noChangeArrowheads="1"/>
            <a:extLst>
              <a:ext uri="smNativeData">
                <pr:smNativeData xmlns:pr="smNativeData" val="SMDATA_13_syRoY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w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JQAAOwsAANhFAAAAJgAAEAAAACYAAAAIAAAAAQAAAAAAAAA="/>
              </a:ext>
            </a:extLst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>
              <a:defRPr lang="cs-cz"/>
            </a:pPr>
            <a:r>
              <a:t>Po kliknutí můžete upravovat styly textu v předloze.</a:t>
            </a:r>
          </a:p>
          <a:p>
            <a:pPr lvl="1">
              <a:defRPr lang="cs-cz"/>
            </a:pPr>
            <a:r>
              <a:t>Druhá úroveň</a:t>
            </a:r>
          </a:p>
          <a:p>
            <a:pPr lvl="2">
              <a:defRPr lang="cs-cz"/>
            </a:pPr>
            <a:r>
              <a:t>Třetí úroveň</a:t>
            </a:r>
          </a:p>
          <a:p>
            <a:pPr lvl="3">
              <a:defRPr lang="cs-cz"/>
            </a:pPr>
            <a:r>
              <a:t>Čtvrtá úroveň</a:t>
            </a:r>
          </a:p>
          <a:p>
            <a:pPr lvl="4">
              <a:defRPr lang="cs-cz"/>
            </a:pPr>
            <a:r>
              <a:t>Pátá úroveň</a:t>
            </a:r>
          </a:p>
        </p:txBody>
      </p:sp>
      <p:sp>
        <p:nvSpPr>
          <p:cNvPr id="5" name="Zástupný symbol pro datum 4"/>
          <p:cNvSpPr>
            <a:spLocks noGrp="1" noChangeArrowheads="1"/>
            <a:extLst>
              <a:ext uri="smNativeData">
                <pr:smNativeData xmlns:pr="smNativeData" val="SMDATA_13_syRo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cs-cz"/>
            </a:pPr>
            <a:fld id="{3DF3A32E-60D0-A655-9E4B-9600ED0568C3}" type="datetime1">
              <a:t>03.11.2022</a:t>
            </a:fld>
          </a:p>
        </p:txBody>
      </p:sp>
      <p:sp>
        <p:nvSpPr>
          <p:cNvPr id="6" name="Zástupný symbol pro zápatí 5"/>
          <p:cNvSpPr>
            <a:spLocks noGrp="1" noChangeArrowheads="1"/>
            <a:extLst>
              <a:ext uri="smNativeData">
                <pr:smNativeData xmlns:pr="smNativeData" val="SMDATA_13_syRo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cs-cz"/>
            </a:pPr>
          </a:p>
        </p:txBody>
      </p:sp>
      <p:sp>
        <p:nvSpPr>
          <p:cNvPr id="7" name="Zástupný symbol pro číslo snímku 6"/>
          <p:cNvSpPr>
            <a:spLocks noGrp="1" noChangeArrowheads="1"/>
            <a:extLst>
              <a:ext uri="smNativeData">
                <pr:smNativeData xmlns:pr="smNativeData" val="SMDATA_13_syRo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cs-cz"/>
            </a:pPr>
            <a:fld id="{3DF3FB55-1BD0-A60D-9E4B-ED58B50568B8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 noChangeArrowheads="1"/>
            <a:extLst>
              <a:ext uri="smNativeData">
                <pr:smNativeData xmlns:pr="smNativeData" val="SMDATA_13_syRo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PwIAANtFAABnCgAAEAAAACYAAAAIAAAAAQAAAAAAAAA="/>
              </a:ext>
            </a:extLst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pPr>
              <a:defRPr lang="cs-cz"/>
            </a:pPr>
            <a:r>
              <a:t>Kliknutím lze upravit styl.</a:t>
            </a:r>
          </a:p>
        </p:txBody>
      </p:sp>
      <p:sp>
        <p:nvSpPr>
          <p:cNvPr id="3" name="Zástupný text 2"/>
          <p:cNvSpPr>
            <a:spLocks noGrp="1" noChangeArrowheads="1"/>
            <a:extLst>
              <a:ext uri="smNativeData">
                <pr:smNativeData xmlns:pr="smNativeData" val="SMDATA_13_syRoY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WAoAAOUkAABpDwAAEAAAACYAAAAIAAAAgYAAAAAAAAA="/>
              </a:ext>
            </a:extLst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cs-cz" sz="2400" b="1"/>
            </a:lvl1pPr>
            <a:lvl2pPr marL="457200" indent="0">
              <a:buNone/>
              <a:defRPr lang="cs-cz" sz="2000" b="1"/>
            </a:lvl2pPr>
            <a:lvl3pPr marL="914400" indent="0">
              <a:buNone/>
              <a:defRPr lang="cs-cz" sz="1800" b="1"/>
            </a:lvl3pPr>
            <a:lvl4pPr marL="1371600" indent="0">
              <a:buNone/>
              <a:defRPr lang="cs-cz" sz="1600" b="1"/>
            </a:lvl4pPr>
            <a:lvl5pPr marL="1828800" indent="0">
              <a:buNone/>
              <a:defRPr lang="cs-cz" sz="1600" b="1"/>
            </a:lvl5pPr>
            <a:lvl6pPr marL="2286000" indent="0">
              <a:buNone/>
              <a:defRPr lang="cs-cz" sz="1600" b="1"/>
            </a:lvl6pPr>
            <a:lvl7pPr marL="2743200" indent="0">
              <a:buNone/>
              <a:defRPr lang="cs-cz" sz="1600" b="1"/>
            </a:lvl7pPr>
            <a:lvl8pPr marL="3200400" indent="0">
              <a:buNone/>
              <a:defRPr lang="cs-cz" sz="1600" b="1"/>
            </a:lvl8pPr>
            <a:lvl9pPr marL="3657600" indent="0">
              <a:buNone/>
              <a:defRPr lang="cs-cz" sz="1600" b="1"/>
            </a:lvl9pPr>
          </a:lstStyle>
          <a:p>
            <a:pPr>
              <a:defRPr lang="cs-cz"/>
            </a:pPr>
            <a:r>
              <a:t>Po kliknutí můžete upravovat styly textu v předloze.</a:t>
            </a:r>
          </a:p>
        </p:txBody>
      </p:sp>
      <p:sp>
        <p:nvSpPr>
          <p:cNvPr id="4" name="Zástupný obsah 3"/>
          <p:cNvSpPr>
            <a:spLocks noGrp="1" noChangeArrowheads="1"/>
            <a:extLst>
              <a:ext uri="smNativeData">
                <pr:smNativeData xmlns:pr="smNativeData" val="SMDATA_13_syRoY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aQ8AAOUkAAAUJgAAEAAAACYAAAAIAAAAAQAAAAAAAAA="/>
              </a:ext>
            </a:extLst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>
              <a:defRPr lang="cs-cz"/>
            </a:pPr>
            <a:r>
              <a:t>Po kliknutí můžete upravovat styly textu v předloze.</a:t>
            </a:r>
          </a:p>
          <a:p>
            <a:pPr lvl="1">
              <a:defRPr lang="cs-cz"/>
            </a:pPr>
            <a:r>
              <a:t>Druhá úroveň</a:t>
            </a:r>
          </a:p>
          <a:p>
            <a:pPr lvl="2">
              <a:defRPr lang="cs-cz"/>
            </a:pPr>
            <a:r>
              <a:t>Třetí úroveň</a:t>
            </a:r>
          </a:p>
          <a:p>
            <a:pPr lvl="3">
              <a:defRPr lang="cs-cz"/>
            </a:pPr>
            <a:r>
              <a:t>Čtvrtá úroveň</a:t>
            </a:r>
          </a:p>
          <a:p>
            <a:pPr lvl="4">
              <a:defRPr lang="cs-cz"/>
            </a:pPr>
            <a:r>
              <a:t>Pátá úroveň</a:t>
            </a:r>
          </a:p>
        </p:txBody>
      </p:sp>
      <p:sp>
        <p:nvSpPr>
          <p:cNvPr id="5" name="Zástupný text 4"/>
          <p:cNvSpPr>
            <a:spLocks noGrp="1" noChangeArrowheads="1"/>
            <a:extLst>
              <a:ext uri="smNativeData">
                <pr:smNativeData xmlns:pr="smNativeData" val="SMDATA_13_syRoY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JQAAWAoAANtFAABpDwAAEAAAACYAAAAIAAAAgYAAAAAAAAA="/>
              </a:ext>
            </a:extLst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cs-cz" sz="2400" b="1"/>
            </a:lvl1pPr>
            <a:lvl2pPr marL="457200" indent="0">
              <a:buNone/>
              <a:defRPr lang="cs-cz" sz="2000" b="1"/>
            </a:lvl2pPr>
            <a:lvl3pPr marL="914400" indent="0">
              <a:buNone/>
              <a:defRPr lang="cs-cz" sz="1800" b="1"/>
            </a:lvl3pPr>
            <a:lvl4pPr marL="1371600" indent="0">
              <a:buNone/>
              <a:defRPr lang="cs-cz" sz="1600" b="1"/>
            </a:lvl4pPr>
            <a:lvl5pPr marL="1828800" indent="0">
              <a:buNone/>
              <a:defRPr lang="cs-cz" sz="1600" b="1"/>
            </a:lvl5pPr>
            <a:lvl6pPr marL="2286000" indent="0">
              <a:buNone/>
              <a:defRPr lang="cs-cz" sz="1600" b="1"/>
            </a:lvl6pPr>
            <a:lvl7pPr marL="2743200" indent="0">
              <a:buNone/>
              <a:defRPr lang="cs-cz" sz="1600" b="1"/>
            </a:lvl7pPr>
            <a:lvl8pPr marL="3200400" indent="0">
              <a:buNone/>
              <a:defRPr lang="cs-cz" sz="1600" b="1"/>
            </a:lvl8pPr>
            <a:lvl9pPr marL="3657600" indent="0">
              <a:buNone/>
              <a:defRPr lang="cs-cz" sz="1600" b="1"/>
            </a:lvl9pPr>
          </a:lstStyle>
          <a:p>
            <a:pPr>
              <a:defRPr lang="cs-cz"/>
            </a:pPr>
            <a:r>
              <a:t>Po kliknutí můžete upravovat styly textu v předloze.</a:t>
            </a:r>
          </a:p>
        </p:txBody>
      </p:sp>
      <p:sp>
        <p:nvSpPr>
          <p:cNvPr id="6" name="Zástupný obsah 5"/>
          <p:cNvSpPr>
            <a:spLocks noGrp="1" noChangeArrowheads="1"/>
            <a:extLst>
              <a:ext uri="smNativeData">
                <pr:smNativeData xmlns:pr="smNativeData" val="SMDATA_13_syRoY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JQAAaQ8AANtFAAAUJgAAEAAAACYAAAAIAAAAAQAAAAAAAAA="/>
              </a:ext>
            </a:extLst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>
              <a:defRPr lang="cs-cz"/>
            </a:pPr>
            <a:r>
              <a:t>Po kliknutí můžete upravovat styly textu v předloze.</a:t>
            </a:r>
          </a:p>
          <a:p>
            <a:pPr lvl="1">
              <a:defRPr lang="cs-cz"/>
            </a:pPr>
            <a:r>
              <a:t>Druhá úroveň</a:t>
            </a:r>
          </a:p>
          <a:p>
            <a:pPr lvl="2">
              <a:defRPr lang="cs-cz"/>
            </a:pPr>
            <a:r>
              <a:t>Třetí úroveň</a:t>
            </a:r>
          </a:p>
          <a:p>
            <a:pPr lvl="3">
              <a:defRPr lang="cs-cz"/>
            </a:pPr>
            <a:r>
              <a:t>Čtvrtá úroveň</a:t>
            </a:r>
          </a:p>
          <a:p>
            <a:pPr lvl="4">
              <a:defRPr lang="cs-cz"/>
            </a:pPr>
            <a:r>
              <a:t>Pátá úroveň</a:t>
            </a:r>
          </a:p>
        </p:txBody>
      </p:sp>
      <p:sp>
        <p:nvSpPr>
          <p:cNvPr id="7" name="Zástupný symbol pro datum 6"/>
          <p:cNvSpPr>
            <a:spLocks noGrp="1" noChangeArrowheads="1"/>
            <a:extLst>
              <a:ext uri="smNativeData">
                <pr:smNativeData xmlns:pr="smNativeData" val="SMDATA_13_syRo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AAh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cs-cz"/>
            </a:pPr>
            <a:fld id="{3DF3CC27-69D0-A63A-9E4B-9F6F820568CA}" type="datetime1">
              <a:t>03.11.2022</a:t>
            </a:fld>
          </a:p>
        </p:txBody>
      </p:sp>
      <p:sp>
        <p:nvSpPr>
          <p:cNvPr id="8" name="Zástupný symbol pro zápatí 7"/>
          <p:cNvSpPr>
            <a:spLocks noGrp="1" noChangeArrowheads="1"/>
            <a:extLst>
              <a:ext uri="smNativeData">
                <pr:smNativeData xmlns:pr="smNativeData" val="SMDATA_13_syRo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fsAg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cs-cz"/>
            </a:pPr>
          </a:p>
        </p:txBody>
      </p:sp>
      <p:sp>
        <p:nvSpPr>
          <p:cNvPr id="9" name="Zástupný symbol pro číslo snímku 8"/>
          <p:cNvSpPr>
            <a:spLocks noGrp="1" noChangeArrowheads="1"/>
            <a:extLst>
              <a:ext uri="smNativeData">
                <pr:smNativeData xmlns:pr="smNativeData" val="SMDATA_13_syRo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cs-cz"/>
            </a:pPr>
            <a:fld id="{3DF398E0-AED0-A66E-9E4B-583BD605680D}" type="slidenum"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 noChangeArrowheads="1"/>
            <a:extLst>
              <a:ext uri="smNativeData">
                <pr:smNativeData xmlns:pr="smNativeData" val="SMDATA_13_syRo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cs-cz"/>
            </a:pPr>
            <a:r>
              <a:t>Kliknutím lze upravit styl.</a:t>
            </a:r>
          </a:p>
        </p:txBody>
      </p:sp>
      <p:sp>
        <p:nvSpPr>
          <p:cNvPr id="3" name="Zástupný symbol pro datum 2"/>
          <p:cNvSpPr>
            <a:spLocks noGrp="1" noChangeArrowheads="1"/>
            <a:extLst>
              <a:ext uri="smNativeData">
                <pr:smNativeData xmlns:pr="smNativeData" val="SMDATA_13_syRo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cs-cz"/>
            </a:pPr>
            <a:fld id="{3DF3EF8F-C1D0-A619-9E4B-374CA1056862}" type="datetime1">
              <a:t>03.11.2022</a:t>
            </a:fld>
          </a:p>
        </p:txBody>
      </p:sp>
      <p:sp>
        <p:nvSpPr>
          <p:cNvPr id="4" name="Zástupný symbol pro zápatí 3"/>
          <p:cNvSpPr>
            <a:spLocks noGrp="1" noChangeArrowheads="1"/>
            <a:extLst>
              <a:ext uri="smNativeData">
                <pr:smNativeData xmlns:pr="smNativeData" val="SMDATA_13_syRo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cs-cz"/>
            </a:pPr>
          </a:p>
        </p:txBody>
      </p:sp>
      <p:sp>
        <p:nvSpPr>
          <p:cNvPr id="5" name="Zástupný symbol pro číslo snímku 4"/>
          <p:cNvSpPr>
            <a:spLocks noGrp="1" noChangeArrowheads="1"/>
            <a:extLst>
              <a:ext uri="smNativeData">
                <pr:smNativeData xmlns:pr="smNativeData" val="SMDATA_13_syRo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cs-cz"/>
            </a:pPr>
            <a:fld id="{3DF3BA54-1AD0-A64C-9E4B-EC19F40568B9}" type="slidenum"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 noChangeArrowheads="1"/>
            <a:extLst>
              <a:ext uri="smNativeData">
                <pr:smNativeData xmlns:pr="smNativeData" val="SMDATA_13_syRo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cs-cz"/>
            </a:pPr>
            <a:fld id="{3DF38799-D7D0-A671-9E4B-2124C9056874}" type="datetime1">
              <a:t>03.11.2022</a:t>
            </a:fld>
          </a:p>
        </p:txBody>
      </p:sp>
      <p:sp>
        <p:nvSpPr>
          <p:cNvPr id="3" name="Zástupný symbol pro zápatí 2"/>
          <p:cNvSpPr>
            <a:spLocks noGrp="1" noChangeArrowheads="1"/>
            <a:extLst>
              <a:ext uri="smNativeData">
                <pr:smNativeData xmlns:pr="smNativeData" val="SMDATA_13_syRo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cs-cz"/>
            </a:pPr>
          </a:p>
        </p:txBody>
      </p:sp>
      <p:sp>
        <p:nvSpPr>
          <p:cNvPr id="4" name="Zástupný symbol pro číslo snímku 3"/>
          <p:cNvSpPr>
            <a:spLocks noGrp="1" noChangeArrowheads="1"/>
            <a:extLst>
              <a:ext uri="smNativeData">
                <pr:smNativeData xmlns:pr="smNativeData" val="SMDATA_13_syRo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cs-cz"/>
            </a:pPr>
            <a:fld id="{3DF3CE69-27D0-A638-9E4B-D16D80056884}" type="slidenum"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 noChangeArrowheads="1"/>
            <a:extLst>
              <a:ext uri="smNativeData">
                <pr:smNativeData xmlns:pr="smNativeData" val="SMDATA_13_syRoY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0AIAAFsdAACoDAAAEAAAACYAAAAIAAAAgYAAAAAAAAA=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cs-cz" sz="3200"/>
            </a:lvl1pPr>
            <a:lvl2pPr>
              <a:defRPr lang="cs-cz"/>
            </a:lvl2pPr>
            <a:lvl3pPr>
              <a:defRPr lang="cs-cz"/>
            </a:lvl3pPr>
            <a:lvl4pPr>
              <a:defRPr lang="cs-cz"/>
            </a:lvl4pPr>
            <a:lvl5pPr>
              <a:defRPr lang="cs-cz"/>
            </a:lvl5pPr>
            <a:lvl6pPr>
              <a:defRPr lang="cs-cz"/>
            </a:lvl6pPr>
            <a:lvl7pPr>
              <a:defRPr lang="cs-cz"/>
            </a:lvl7pPr>
            <a:lvl8pPr>
              <a:defRPr lang="cs-cz"/>
            </a:lvl8pPr>
            <a:lvl9pPr>
              <a:defRPr lang="cs-cz"/>
            </a:lvl9pPr>
          </a:lstStyle>
          <a:p>
            <a:pPr>
              <a:defRPr lang="cs-cz"/>
            </a:pPr>
            <a:r>
              <a:t>Kliknutím lze upravit styl.</a:t>
            </a:r>
          </a:p>
        </p:txBody>
      </p:sp>
      <p:sp>
        <p:nvSpPr>
          <p:cNvPr id="3" name="Zástupný obsah 2"/>
          <p:cNvSpPr>
            <a:spLocks noGrp="1" noChangeArrowheads="1"/>
            <a:extLst>
              <a:ext uri="smNativeData">
                <pr:smNativeData xmlns:pr="smNativeData" val="SMDATA_13_syRoY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jHwAAEwYAANtFAAAOJAAAEAAAACYAAAAIAAAAAYAAAAAAAAA="/>
              </a:ext>
            </a:extLst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cs-cz" sz="3200"/>
            </a:lvl1pPr>
            <a:lvl2pPr>
              <a:defRPr lang="cs-cz" sz="2800"/>
            </a:lvl2pPr>
            <a:lvl3pPr>
              <a:defRPr lang="cs-cz" sz="2400"/>
            </a:lvl3pPr>
            <a:lvl4pPr>
              <a:defRPr lang="cs-cz" sz="2000"/>
            </a:lvl4pPr>
            <a:lvl5pPr>
              <a:defRPr lang="cs-cz" sz="2000"/>
            </a:lvl5pPr>
            <a:lvl6pPr>
              <a:defRPr lang="cs-cz" sz="2000"/>
            </a:lvl6pPr>
            <a:lvl7pPr>
              <a:defRPr lang="cs-cz" sz="2000"/>
            </a:lvl7pPr>
            <a:lvl8pPr>
              <a:defRPr lang="cs-cz" sz="2000"/>
            </a:lvl8pPr>
            <a:lvl9pPr>
              <a:defRPr lang="cs-cz" sz="2000"/>
            </a:lvl9pPr>
          </a:lstStyle>
          <a:p>
            <a:pPr>
              <a:defRPr lang="cs-cz"/>
            </a:pPr>
            <a:r>
              <a:t>Po kliknutí můžete upravovat styly textu v předloze.</a:t>
            </a:r>
          </a:p>
          <a:p>
            <a:pPr lvl="1">
              <a:defRPr lang="cs-cz"/>
            </a:pPr>
            <a:r>
              <a:t>Druhá úroveň</a:t>
            </a:r>
          </a:p>
          <a:p>
            <a:pPr lvl="2">
              <a:defRPr lang="cs-cz"/>
            </a:pPr>
            <a:r>
              <a:t>Třetí úroveň</a:t>
            </a:r>
          </a:p>
          <a:p>
            <a:pPr lvl="3">
              <a:defRPr lang="cs-cz"/>
            </a:pPr>
            <a:r>
              <a:t>Čtvrtá úroveň</a:t>
            </a:r>
          </a:p>
          <a:p>
            <a:pPr lvl="4">
              <a:defRPr lang="cs-cz"/>
            </a:pPr>
            <a:r>
              <a:t>Pátá úroveň</a:t>
            </a:r>
          </a:p>
        </p:txBody>
      </p:sp>
      <p:sp>
        <p:nvSpPr>
          <p:cNvPr id="4" name="Zástupný text 3"/>
          <p:cNvSpPr>
            <a:spLocks noGrp="1" noChangeArrowheads="1"/>
            <a:extLst>
              <a:ext uri="smNativeData">
                <pr:smNativeData xmlns:pr="smNativeData" val="SMDATA_13_syRoY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qAwAAFsdAAAbJAAAEAAAACYAAAAIAAAAAYAAAAAAAAA=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cs-cz" sz="1600"/>
            </a:lvl1pPr>
            <a:lvl2pPr marL="457200" indent="0">
              <a:buNone/>
              <a:defRPr lang="cs-cz" sz="1400"/>
            </a:lvl2pPr>
            <a:lvl3pPr marL="914400" indent="0">
              <a:buNone/>
              <a:defRPr lang="cs-cz" sz="1200"/>
            </a:lvl3pPr>
            <a:lvl4pPr marL="1371600" indent="0">
              <a:buNone/>
              <a:defRPr lang="cs-cz" sz="1000"/>
            </a:lvl4pPr>
            <a:lvl5pPr marL="1828800" indent="0">
              <a:buNone/>
              <a:defRPr lang="cs-cz" sz="1000"/>
            </a:lvl5pPr>
            <a:lvl6pPr marL="2286000" indent="0">
              <a:buNone/>
              <a:defRPr lang="cs-cz" sz="1000"/>
            </a:lvl6pPr>
            <a:lvl7pPr marL="2743200" indent="0">
              <a:buNone/>
              <a:defRPr lang="cs-cz" sz="1000"/>
            </a:lvl7pPr>
            <a:lvl8pPr marL="3200400" indent="0">
              <a:buNone/>
              <a:defRPr lang="cs-cz" sz="1000"/>
            </a:lvl8pPr>
            <a:lvl9pPr marL="3657600" indent="0">
              <a:buNone/>
              <a:defRPr lang="cs-cz" sz="1000"/>
            </a:lvl9pPr>
          </a:lstStyle>
          <a:p>
            <a:pPr>
              <a:defRPr lang="cs-cz"/>
            </a:pPr>
            <a:r>
              <a:t>Po kliknutí můžete upravovat styly textu v předloze.</a:t>
            </a:r>
          </a:p>
        </p:txBody>
      </p:sp>
      <p:sp>
        <p:nvSpPr>
          <p:cNvPr id="5" name="Zástupný symbol pro datum 4"/>
          <p:cNvSpPr>
            <a:spLocks noGrp="1" noChangeArrowheads="1"/>
            <a:extLst>
              <a:ext uri="smNativeData">
                <pr:smNativeData xmlns:pr="smNativeData" val="SMDATA_13_syRo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cs-cz"/>
            </a:pPr>
            <a:fld id="{3DF3CFFC-B2D0-A639-9E4B-446C81056811}" type="datetime1">
              <a:t>03.11.2022</a:t>
            </a:fld>
          </a:p>
        </p:txBody>
      </p:sp>
      <p:sp>
        <p:nvSpPr>
          <p:cNvPr id="6" name="Zástupný symbol pro zápatí 5"/>
          <p:cNvSpPr>
            <a:spLocks noGrp="1" noChangeArrowheads="1"/>
            <a:extLst>
              <a:ext uri="smNativeData">
                <pr:smNativeData xmlns:pr="smNativeData" val="SMDATA_13_syRo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cs-cz"/>
            </a:pPr>
          </a:p>
        </p:txBody>
      </p:sp>
      <p:sp>
        <p:nvSpPr>
          <p:cNvPr id="7" name="Zástupný symbol pro číslo snímku 6"/>
          <p:cNvSpPr>
            <a:spLocks noGrp="1" noChangeArrowheads="1"/>
            <a:extLst>
              <a:ext uri="smNativeData">
                <pr:smNativeData xmlns:pr="smNativeData" val="SMDATA_13_syRo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cs-cz"/>
            </a:pPr>
            <a:fld id="{3DF3C74B-05D0-A631-9E4B-F364890568A6}" type="slidenum"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 noChangeArrowheads="1"/>
            <a:extLst>
              <a:ext uri="smNativeData">
                <pr:smNativeData xmlns:pr="smNativeData" val="SMDATA_13_syRoY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0AIAAFsdAACoDAAAEAAAACYAAAAIAAAAgYAAAAAAAAA=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cs-cz" sz="3200"/>
            </a:lvl1pPr>
            <a:lvl2pPr>
              <a:defRPr lang="cs-cz"/>
            </a:lvl2pPr>
            <a:lvl3pPr>
              <a:defRPr lang="cs-cz"/>
            </a:lvl3pPr>
            <a:lvl4pPr>
              <a:defRPr lang="cs-cz"/>
            </a:lvl4pPr>
            <a:lvl5pPr>
              <a:defRPr lang="cs-cz"/>
            </a:lvl5pPr>
            <a:lvl6pPr>
              <a:defRPr lang="cs-cz"/>
            </a:lvl6pPr>
            <a:lvl7pPr>
              <a:defRPr lang="cs-cz"/>
            </a:lvl7pPr>
            <a:lvl8pPr>
              <a:defRPr lang="cs-cz"/>
            </a:lvl8pPr>
            <a:lvl9pPr>
              <a:defRPr lang="cs-cz"/>
            </a:lvl9pPr>
          </a:lstStyle>
          <a:p>
            <a:pPr>
              <a:defRPr lang="cs-cz"/>
            </a:pPr>
            <a:r>
              <a:t>Kliknutím lze upravit styl.</a:t>
            </a:r>
          </a:p>
        </p:txBody>
      </p:sp>
      <p:sp>
        <p:nvSpPr>
          <p:cNvPr id="3" name="Zástupný symbol obrázku 2"/>
          <p:cNvSpPr>
            <a:spLocks noGrp="1" noChangeArrowheads="1"/>
            <a:extLst>
              <a:ext uri="smNativeData">
                <pr:smNativeData xmlns:pr="smNativeData" val="SMDATA_13_syRoY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jHwAAEwYAANtFAAAOJAAAEAAAACYAAAAIAAAAAYAAAAAAAAA="/>
              </a:ext>
            </a:extLst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cs-cz" sz="3200"/>
            </a:lvl1pPr>
            <a:lvl2pPr marL="457200" indent="0">
              <a:buNone/>
              <a:defRPr lang="cs-cz" sz="2800"/>
            </a:lvl2pPr>
            <a:lvl3pPr marL="914400" indent="0">
              <a:buNone/>
              <a:defRPr lang="cs-cz" sz="2400"/>
            </a:lvl3pPr>
            <a:lvl4pPr marL="1371600" indent="0">
              <a:buNone/>
              <a:defRPr lang="cs-cz" sz="2000"/>
            </a:lvl4pPr>
            <a:lvl5pPr marL="1828800" indent="0">
              <a:buNone/>
              <a:defRPr lang="cs-cz" sz="2000"/>
            </a:lvl5pPr>
            <a:lvl6pPr marL="2286000" indent="0">
              <a:buNone/>
              <a:defRPr lang="cs-cz" sz="2000"/>
            </a:lvl6pPr>
            <a:lvl7pPr marL="2743200" indent="0">
              <a:buNone/>
              <a:defRPr lang="cs-cz" sz="2000"/>
            </a:lvl7pPr>
            <a:lvl8pPr marL="3200400" indent="0">
              <a:buNone/>
              <a:defRPr lang="cs-cz" sz="2000"/>
            </a:lvl8pPr>
            <a:lvl9pPr marL="3657600" indent="0">
              <a:buNone/>
              <a:defRPr lang="cs-cz" sz="2000"/>
            </a:lvl9pPr>
          </a:lstStyle>
          <a:p>
            <a:pPr>
              <a:defRPr lang="cs-cz"/>
            </a:pPr>
          </a:p>
        </p:txBody>
      </p:sp>
      <p:sp>
        <p:nvSpPr>
          <p:cNvPr id="4" name="Zástupný text 3"/>
          <p:cNvSpPr>
            <a:spLocks noGrp="1" noChangeArrowheads="1"/>
            <a:extLst>
              <a:ext uri="smNativeData">
                <pr:smNativeData xmlns:pr="smNativeData" val="SMDATA_13_syRoY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qAwAAFsdAAAbJAAAEAAAACYAAAAIAAAAAYAAAAAAAAA=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cs-cz" sz="1600"/>
            </a:lvl1pPr>
            <a:lvl2pPr marL="457200" indent="0">
              <a:buNone/>
              <a:defRPr lang="cs-cz" sz="1400"/>
            </a:lvl2pPr>
            <a:lvl3pPr marL="914400" indent="0">
              <a:buNone/>
              <a:defRPr lang="cs-cz" sz="1200"/>
            </a:lvl3pPr>
            <a:lvl4pPr marL="1371600" indent="0">
              <a:buNone/>
              <a:defRPr lang="cs-cz" sz="1000"/>
            </a:lvl4pPr>
            <a:lvl5pPr marL="1828800" indent="0">
              <a:buNone/>
              <a:defRPr lang="cs-cz" sz="1000"/>
            </a:lvl5pPr>
            <a:lvl6pPr marL="2286000" indent="0">
              <a:buNone/>
              <a:defRPr lang="cs-cz" sz="1000"/>
            </a:lvl6pPr>
            <a:lvl7pPr marL="2743200" indent="0">
              <a:buNone/>
              <a:defRPr lang="cs-cz" sz="1000"/>
            </a:lvl7pPr>
            <a:lvl8pPr marL="3200400" indent="0">
              <a:buNone/>
              <a:defRPr lang="cs-cz" sz="1000"/>
            </a:lvl8pPr>
            <a:lvl9pPr marL="3657600" indent="0">
              <a:buNone/>
              <a:defRPr lang="cs-cz" sz="1000"/>
            </a:lvl9pPr>
          </a:lstStyle>
          <a:p>
            <a:pPr>
              <a:defRPr lang="cs-cz"/>
            </a:pPr>
            <a:r>
              <a:t>Po kliknutí můžete upravovat styly textu v předloze.</a:t>
            </a:r>
          </a:p>
        </p:txBody>
      </p:sp>
      <p:sp>
        <p:nvSpPr>
          <p:cNvPr id="5" name="Zástupný symbol pro datum 4"/>
          <p:cNvSpPr>
            <a:spLocks noGrp="1" noChangeArrowheads="1"/>
            <a:extLst>
              <a:ext uri="smNativeData">
                <pr:smNativeData xmlns:pr="smNativeData" val="SMDATA_13_syRo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cs-cz"/>
            </a:pPr>
            <a:fld id="{3DF3C007-49D0-A636-9E4B-BF638E0568EA}" type="datetime1">
              <a:t>03.11.2022</a:t>
            </a:fld>
          </a:p>
        </p:txBody>
      </p:sp>
      <p:sp>
        <p:nvSpPr>
          <p:cNvPr id="6" name="Zástupný symbol pro zápatí 5"/>
          <p:cNvSpPr>
            <a:spLocks noGrp="1" noChangeArrowheads="1"/>
            <a:extLst>
              <a:ext uri="smNativeData">
                <pr:smNativeData xmlns:pr="smNativeData" val="SMDATA_13_syRo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cs-cz"/>
            </a:pPr>
          </a:p>
        </p:txBody>
      </p:sp>
      <p:sp>
        <p:nvSpPr>
          <p:cNvPr id="7" name="Zástupný symbol pro číslo snímku 6"/>
          <p:cNvSpPr>
            <a:spLocks noGrp="1" noChangeArrowheads="1"/>
            <a:extLst>
              <a:ext uri="smNativeData">
                <pr:smNativeData xmlns:pr="smNativeData" val="SMDATA_13_syRo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cs-cz"/>
            </a:pPr>
            <a:fld id="{3DF3B71A-54D0-A641-9E4B-A214F90568F7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/>
          <p:cNvSpPr>
            <a:spLocks noGrp="1" noChangeArrowheads="1"/>
            <a:extLst>
              <a:ext uri="smNativeData">
                <pr:smNativeData xmlns:pr="smNativeData" val="SMDATA_13_syRo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CYAAAAIAAAAvy8AAAAAAAA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cs-cz"/>
            </a:pPr>
            <a:r>
              <a:t>Kliknutím lze upravit styl.</a:t>
            </a:r>
          </a:p>
        </p:txBody>
      </p:sp>
      <p:sp>
        <p:nvSpPr>
          <p:cNvPr id="3" name="Zástupný text 2"/>
          <p:cNvSpPr>
            <a:spLocks noGrp="1" noChangeArrowheads="1"/>
            <a:extLst>
              <a:ext uri="smNativeData">
                <pr:smNativeData xmlns:pr="smNativeData" val="SMDATA_13_syRo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NhFAAAAJgAAEAAAACYAAAAIAAAAPy8AAAAAAAA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cs-cz"/>
            </a:pPr>
            <a:r>
              <a:t>Po kliknutí můžete upravovat styly textu v předloze.</a:t>
            </a:r>
          </a:p>
          <a:p>
            <a:pPr lvl="1">
              <a:defRPr lang="cs-cz"/>
            </a:pPr>
            <a:r>
              <a:t>Druhá úroveň</a:t>
            </a:r>
          </a:p>
          <a:p>
            <a:pPr lvl="2">
              <a:defRPr lang="cs-cz"/>
            </a:pPr>
            <a:r>
              <a:t>Třetí úroveň</a:t>
            </a:r>
          </a:p>
          <a:p>
            <a:pPr lvl="3">
              <a:defRPr lang="cs-cz"/>
            </a:pPr>
            <a:r>
              <a:t>Čtvrtá úroveň</a:t>
            </a:r>
          </a:p>
          <a:p>
            <a:pPr lvl="4">
              <a:defRPr lang="cs-cz"/>
            </a:pPr>
            <a:r>
              <a:t>Pátá úroveň</a:t>
            </a:r>
          </a:p>
        </p:txBody>
      </p:sp>
      <p:sp>
        <p:nvSpPr>
          <p:cNvPr id="4" name="Zástupný symbol pro datum 3"/>
          <p:cNvSpPr>
            <a:spLocks noGrp="1" noChangeArrowheads="1"/>
            <a:extLst>
              <a:ext uri="smNativeData">
                <pr:smNativeData xmlns:pr="smNativeData" val="SMDATA_13_syRo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AgWAABZKQAAEAAAACYAAAAIAAAAv48AAAAAAAA="/>
              </a:ext>
            </a:extLst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cs-cz" sz="1200">
                <a:solidFill>
                  <a:srgbClr val="8C8C8C"/>
                </a:solidFill>
              </a:defRPr>
            </a:lvl1pPr>
            <a:lvl2pPr>
              <a:defRPr lang="cs-cz"/>
            </a:lvl2pPr>
            <a:lvl3pPr>
              <a:defRPr lang="cs-cz"/>
            </a:lvl3pPr>
            <a:lvl4pPr>
              <a:defRPr lang="cs-cz"/>
            </a:lvl4pPr>
            <a:lvl5pPr>
              <a:defRPr lang="cs-cz"/>
            </a:lvl5pPr>
            <a:lvl6pPr>
              <a:defRPr lang="cs-cz"/>
            </a:lvl6pPr>
            <a:lvl7pPr>
              <a:defRPr lang="cs-cz"/>
            </a:lvl7pPr>
            <a:lvl8pPr>
              <a:defRPr lang="cs-cz"/>
            </a:lvl8pPr>
            <a:lvl9pPr>
              <a:defRPr lang="cs-cz"/>
            </a:lvl9pPr>
          </a:lstStyle>
          <a:p>
            <a:pPr>
              <a:defRPr lang="cs-cz"/>
            </a:pPr>
            <a:fld id="{3DF3AE10-5ED0-A658-9E4B-A80DE00568FD}" type="datetime1">
              <a:t/>
            </a:fld>
          </a:p>
        </p:txBody>
      </p:sp>
      <p:sp>
        <p:nvSpPr>
          <p:cNvPr id="5" name="Zástupný symbol pro zápatí 4"/>
          <p:cNvSpPr>
            <a:spLocks noGrp="1" noChangeArrowheads="1"/>
            <a:extLst>
              <a:ext uri="smNativeData">
                <pr:smNativeData xmlns:pr="smNativeData" val="SMDATA_13_syRo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GAAAGicAACgyAABZKQAAEAAAACYAAAAIAAAAv48AAAAAAAA="/>
              </a:ext>
            </a:extLst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cs-cz" sz="1200">
                <a:solidFill>
                  <a:srgbClr val="8C8C8C"/>
                </a:solidFill>
              </a:defRPr>
            </a:lvl1pPr>
            <a:lvl2pPr>
              <a:defRPr lang="cs-cz"/>
            </a:lvl2pPr>
            <a:lvl3pPr>
              <a:defRPr lang="cs-cz"/>
            </a:lvl3pPr>
            <a:lvl4pPr>
              <a:defRPr lang="cs-cz"/>
            </a:lvl4pPr>
            <a:lvl5pPr>
              <a:defRPr lang="cs-cz"/>
            </a:lvl5pPr>
            <a:lvl6pPr>
              <a:defRPr lang="cs-cz"/>
            </a:lvl6pPr>
            <a:lvl7pPr>
              <a:defRPr lang="cs-cz"/>
            </a:lvl7pPr>
            <a:lvl8pPr>
              <a:defRPr lang="cs-cz"/>
            </a:lvl8pPr>
            <a:lvl9pPr>
              <a:defRPr lang="cs-cz"/>
            </a:lvl9pPr>
          </a:lstStyle>
          <a:p>
            <a:pPr>
              <a:defRPr lang="cs-cz"/>
            </a:pPr>
          </a:p>
        </p:txBody>
      </p:sp>
      <p:sp>
        <p:nvSpPr>
          <p:cNvPr id="6" name="Zástupný symbol pro číslo snímku 5"/>
          <p:cNvSpPr>
            <a:spLocks noGrp="1" noChangeArrowheads="1"/>
            <a:extLst>
              <a:ext uri="smNativeData">
                <pr:smNativeData xmlns:pr="smNativeData" val="SMDATA_13_syRo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v48AAAAAAAA=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cs-cz" sz="1200">
                <a:solidFill>
                  <a:srgbClr val="8C8C8C"/>
                </a:solidFill>
              </a:defRPr>
            </a:lvl1pPr>
            <a:lvl2pPr>
              <a:defRPr lang="cs-cz"/>
            </a:lvl2pPr>
            <a:lvl3pPr>
              <a:defRPr lang="cs-cz"/>
            </a:lvl3pPr>
            <a:lvl4pPr>
              <a:defRPr lang="cs-cz"/>
            </a:lvl4pPr>
            <a:lvl5pPr>
              <a:defRPr lang="cs-cz"/>
            </a:lvl5pPr>
            <a:lvl6pPr>
              <a:defRPr lang="cs-cz"/>
            </a:lvl6pPr>
            <a:lvl7pPr>
              <a:defRPr lang="cs-cz"/>
            </a:lvl7pPr>
            <a:lvl8pPr>
              <a:defRPr lang="cs-cz"/>
            </a:lvl8pPr>
            <a:lvl9pPr>
              <a:defRPr lang="cs-cz"/>
            </a:lvl9pPr>
          </a:lstStyle>
          <a:p>
            <a:pPr>
              <a:defRPr lang="cs-cz"/>
            </a:pPr>
            <a:fld id="{3DF380BF-F1D0-A676-9E4B-0723CE056852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cs-cz" sz="4400" b="0" i="0" u="none" strike="noStrike" kern="1" spc="0" baseline="0">
          <a:solidFill>
            <a:schemeClr val="tx1"/>
          </a:solidFill>
          <a:effectLst/>
          <a:latin typeface="Calibri Light" pitchFamily="2" charset="-18"/>
          <a:ea typeface="Calibri Light" pitchFamily="2" charset="-18"/>
          <a:cs typeface="Calibri Light" pitchFamily="2" charset="-18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cs-cz" sz="1800" b="0" i="0" u="none" strike="noStrike" kern="1" spc="0" baseline="0">
          <a:solidFill>
            <a:schemeClr val="tx1"/>
          </a:solidFill>
          <a:effectLst/>
          <a:latin typeface="Calibri" pitchFamily="2" charset="-18"/>
          <a:ea typeface="Calibri" pitchFamily="2" charset="-18"/>
          <a:cs typeface="Calibri" pitchFamily="2" charset="-18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cs-cz" sz="1800" b="0" i="0" u="none" strike="noStrike" kern="1" spc="0" baseline="0">
          <a:solidFill>
            <a:schemeClr val="tx1"/>
          </a:solidFill>
          <a:effectLst/>
          <a:latin typeface="Calibri" pitchFamily="2" charset="-18"/>
          <a:ea typeface="Calibri" pitchFamily="2" charset="-18"/>
          <a:cs typeface="Calibri" pitchFamily="2" charset="-18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cs-cz" sz="1800" b="0" i="0" u="none" strike="noStrike" kern="1" spc="0" baseline="0">
          <a:solidFill>
            <a:schemeClr val="tx1"/>
          </a:solidFill>
          <a:effectLst/>
          <a:latin typeface="Calibri" pitchFamily="2" charset="-18"/>
          <a:ea typeface="Calibri" pitchFamily="2" charset="-18"/>
          <a:cs typeface="Calibri" pitchFamily="2" charset="-18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cs-cz" sz="1800" b="0" i="0" u="none" strike="noStrike" kern="1" spc="0" baseline="0">
          <a:solidFill>
            <a:schemeClr val="tx1"/>
          </a:solidFill>
          <a:effectLst/>
          <a:latin typeface="Calibri" pitchFamily="2" charset="-18"/>
          <a:ea typeface="Calibri" pitchFamily="2" charset="-18"/>
          <a:cs typeface="Calibri" pitchFamily="2" charset="-18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cs-cz" sz="1800" b="0" i="0" u="none" strike="noStrike" kern="1" spc="0" baseline="0">
          <a:solidFill>
            <a:schemeClr val="tx1"/>
          </a:solidFill>
          <a:effectLst/>
          <a:latin typeface="Calibri" pitchFamily="2" charset="-18"/>
          <a:ea typeface="Calibri" pitchFamily="2" charset="-18"/>
          <a:cs typeface="Calibri" pitchFamily="2" charset="-18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cs-cz" sz="1800" b="0" i="0" u="none" strike="noStrike" kern="1" spc="0" baseline="0">
          <a:solidFill>
            <a:schemeClr val="tx1"/>
          </a:solidFill>
          <a:effectLst/>
          <a:latin typeface="Calibri" pitchFamily="2" charset="-18"/>
          <a:ea typeface="Calibri" pitchFamily="2" charset="-18"/>
          <a:cs typeface="Calibri" pitchFamily="2" charset="-18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cs-cz" sz="1800" b="0" i="0" u="none" strike="noStrike" kern="1" spc="0" baseline="0">
          <a:solidFill>
            <a:schemeClr val="tx1"/>
          </a:solidFill>
          <a:effectLst/>
          <a:latin typeface="Calibri" pitchFamily="2" charset="-18"/>
          <a:ea typeface="Calibri" pitchFamily="2" charset="-18"/>
          <a:cs typeface="Calibri" pitchFamily="2" charset="-18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cs-cz" sz="1800" b="0" i="0" u="none" strike="noStrike" kern="1" spc="0" baseline="0">
          <a:solidFill>
            <a:schemeClr val="tx1"/>
          </a:solidFill>
          <a:effectLst/>
          <a:latin typeface="Calibri" pitchFamily="2" charset="-18"/>
          <a:ea typeface="Calibri" pitchFamily="2" charset="-18"/>
          <a:cs typeface="Calibri" pitchFamily="2" charset="-18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-18"/>
        <a:buChar char="•"/>
        <a:tabLst/>
        <a:defRPr lang="cs-cz" sz="2800" b="0" i="0" u="none" strike="noStrike" kern="1" spc="0" baseline="0">
          <a:solidFill>
            <a:schemeClr val="tx1"/>
          </a:solidFill>
          <a:effectLst/>
          <a:latin typeface="Calibri" pitchFamily="2" charset="-18"/>
          <a:ea typeface="Calibri" pitchFamily="2" charset="-18"/>
          <a:cs typeface="Calibri" pitchFamily="2" charset="-18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18"/>
        <a:buChar char="•"/>
        <a:tabLst/>
        <a:defRPr lang="cs-cz" sz="2400" b="0" i="0" u="none" strike="noStrike" kern="1" spc="0" baseline="0">
          <a:solidFill>
            <a:schemeClr val="tx1"/>
          </a:solidFill>
          <a:effectLst/>
          <a:latin typeface="Calibri" pitchFamily="2" charset="-18"/>
          <a:ea typeface="Calibri" pitchFamily="2" charset="-18"/>
          <a:cs typeface="Calibri" pitchFamily="2" charset="-18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18"/>
        <a:buChar char="•"/>
        <a:tabLst/>
        <a:defRPr lang="cs-cz" sz="2000" b="0" i="0" u="none" strike="noStrike" kern="1" spc="0" baseline="0">
          <a:solidFill>
            <a:schemeClr val="tx1"/>
          </a:solidFill>
          <a:effectLst/>
          <a:latin typeface="Calibri" pitchFamily="2" charset="-18"/>
          <a:ea typeface="Calibri" pitchFamily="2" charset="-18"/>
          <a:cs typeface="Calibri" pitchFamily="2" charset="-18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18"/>
        <a:buChar char="•"/>
        <a:tabLst/>
        <a:defRPr lang="cs-cz" sz="1800" b="0" i="0" u="none" strike="noStrike" kern="1" spc="0" baseline="0">
          <a:solidFill>
            <a:schemeClr val="tx1"/>
          </a:solidFill>
          <a:effectLst/>
          <a:latin typeface="Calibri" pitchFamily="2" charset="-18"/>
          <a:ea typeface="Calibri" pitchFamily="2" charset="-18"/>
          <a:cs typeface="Calibri" pitchFamily="2" charset="-18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18"/>
        <a:buChar char="•"/>
        <a:tabLst/>
        <a:defRPr lang="cs-cz" sz="1800" b="0" i="0" u="none" strike="noStrike" kern="1" spc="0" baseline="0">
          <a:solidFill>
            <a:schemeClr val="tx1"/>
          </a:solidFill>
          <a:effectLst/>
          <a:latin typeface="Calibri" pitchFamily="2" charset="-18"/>
          <a:ea typeface="Calibri" pitchFamily="2" charset="-18"/>
          <a:cs typeface="Calibri" pitchFamily="2" charset="-18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18"/>
        <a:buChar char="•"/>
        <a:tabLst/>
        <a:defRPr lang="cs-cz" sz="1800" b="0" i="0" u="none" strike="noStrike" kern="1" spc="0" baseline="0">
          <a:solidFill>
            <a:schemeClr val="tx1"/>
          </a:solidFill>
          <a:effectLst/>
          <a:latin typeface="Calibri" pitchFamily="2" charset="-18"/>
          <a:ea typeface="Calibri" pitchFamily="2" charset="-18"/>
          <a:cs typeface="Calibri" pitchFamily="2" charset="-18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18"/>
        <a:buChar char="•"/>
        <a:tabLst/>
        <a:defRPr lang="cs-cz" sz="1800" b="0" i="0" u="none" strike="noStrike" kern="1" spc="0" baseline="0">
          <a:solidFill>
            <a:schemeClr val="tx1"/>
          </a:solidFill>
          <a:effectLst/>
          <a:latin typeface="Calibri" pitchFamily="2" charset="-18"/>
          <a:ea typeface="Calibri" pitchFamily="2" charset="-18"/>
          <a:cs typeface="Calibri" pitchFamily="2" charset="-18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18"/>
        <a:buChar char="•"/>
        <a:tabLst/>
        <a:defRPr lang="cs-cz" sz="1800" b="0" i="0" u="none" strike="noStrike" kern="1" spc="0" baseline="0">
          <a:solidFill>
            <a:schemeClr val="tx1"/>
          </a:solidFill>
          <a:effectLst/>
          <a:latin typeface="Calibri" pitchFamily="2" charset="-18"/>
          <a:ea typeface="Calibri" pitchFamily="2" charset="-18"/>
          <a:cs typeface="Calibri" pitchFamily="2" charset="-18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18"/>
        <a:buChar char="•"/>
        <a:tabLst/>
        <a:defRPr lang="cs-cz" sz="1800" b="0" i="0" u="none" strike="noStrike" kern="1" spc="0" baseline="0">
          <a:solidFill>
            <a:schemeClr val="tx1"/>
          </a:solidFill>
          <a:effectLst/>
          <a:latin typeface="Calibri" pitchFamily="2" charset="-18"/>
          <a:ea typeface="Calibri" pitchFamily="2" charset="-18"/>
          <a:cs typeface="Calibri" pitchFamily="2" charset="-18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cs-cz" sz="1800" b="0" i="0" u="none" strike="noStrike" kern="1" spc="0" baseline="0">
          <a:solidFill>
            <a:schemeClr val="tx1"/>
          </a:solidFill>
          <a:effectLst/>
          <a:latin typeface="Calibri" pitchFamily="2" charset="-18"/>
          <a:ea typeface="Calibri" pitchFamily="2" charset="-18"/>
          <a:cs typeface="Calibri" pitchFamily="2" charset="-18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cs-cz" sz="1800" b="0" i="0" u="none" strike="noStrike" kern="1" spc="0" baseline="0">
          <a:solidFill>
            <a:schemeClr val="tx1"/>
          </a:solidFill>
          <a:effectLst/>
          <a:latin typeface="Calibri" pitchFamily="2" charset="-18"/>
          <a:ea typeface="Calibri" pitchFamily="2" charset="-18"/>
          <a:cs typeface="Calibri" pitchFamily="2" charset="-18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cs-cz" sz="1800" b="0" i="0" u="none" strike="noStrike" kern="1" spc="0" baseline="0">
          <a:solidFill>
            <a:schemeClr val="tx1"/>
          </a:solidFill>
          <a:effectLst/>
          <a:latin typeface="Calibri" pitchFamily="2" charset="-18"/>
          <a:ea typeface="Calibri" pitchFamily="2" charset="-18"/>
          <a:cs typeface="Calibri" pitchFamily="2" charset="-18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cs-cz" sz="1800" b="0" i="0" u="none" strike="noStrike" kern="1" spc="0" baseline="0">
          <a:solidFill>
            <a:schemeClr val="tx1"/>
          </a:solidFill>
          <a:effectLst/>
          <a:latin typeface="Calibri" pitchFamily="2" charset="-18"/>
          <a:ea typeface="Calibri" pitchFamily="2" charset="-18"/>
          <a:cs typeface="Calibri" pitchFamily="2" charset="-18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cs-cz" sz="1800" b="0" i="0" u="none" strike="noStrike" kern="1" spc="0" baseline="0">
          <a:solidFill>
            <a:schemeClr val="tx1"/>
          </a:solidFill>
          <a:effectLst/>
          <a:latin typeface="Calibri" pitchFamily="2" charset="-18"/>
          <a:ea typeface="Calibri" pitchFamily="2" charset="-18"/>
          <a:cs typeface="Calibri" pitchFamily="2" charset="-18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cs-cz" sz="1800" b="0" i="0" u="none" strike="noStrike" kern="1" spc="0" baseline="0">
          <a:solidFill>
            <a:schemeClr val="tx1"/>
          </a:solidFill>
          <a:effectLst/>
          <a:latin typeface="Calibri" pitchFamily="2" charset="-18"/>
          <a:ea typeface="Calibri" pitchFamily="2" charset="-18"/>
          <a:cs typeface="Calibri" pitchFamily="2" charset="-18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cs-cz" sz="1800" b="0" i="0" u="none" strike="noStrike" kern="1" spc="0" baseline="0">
          <a:solidFill>
            <a:schemeClr val="tx1"/>
          </a:solidFill>
          <a:effectLst/>
          <a:latin typeface="Calibri" pitchFamily="2" charset="-18"/>
          <a:ea typeface="Calibri" pitchFamily="2" charset="-18"/>
          <a:cs typeface="Calibri" pitchFamily="2" charset="-18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cs-cz" sz="1800" b="0" i="0" u="none" strike="noStrike" kern="1" spc="0" baseline="0">
          <a:solidFill>
            <a:schemeClr val="tx1"/>
          </a:solidFill>
          <a:effectLst/>
          <a:latin typeface="Calibri" pitchFamily="2" charset="-18"/>
          <a:ea typeface="Calibri" pitchFamily="2" charset="-18"/>
          <a:cs typeface="Calibri" pitchFamily="2" charset="-18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cs-cz" sz="1800" b="0" i="0" u="none" strike="noStrike" kern="1" spc="0" baseline="0">
          <a:solidFill>
            <a:schemeClr val="tx1"/>
          </a:solidFill>
          <a:effectLst/>
          <a:latin typeface="Calibri" pitchFamily="2" charset="-18"/>
          <a:ea typeface="Calibri" pitchFamily="2" charset="-18"/>
          <a:cs typeface="Calibri" pitchFamily="2" charset="-18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 noChangeArrowheads="1"/>
            <a:extLst>
              <a:ext uri="smNativeData">
                <pr:smNativeData xmlns:pr="smNativeData" val="SMDATA_13_syRoY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BgCQAA6AYAAKBBAACYFQAAE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>
              <a:defRPr lang="cs-cz"/>
            </a:pPr>
            <a:r>
              <a:t>Analýza řešení</a:t>
            </a:r>
          </a:p>
        </p:txBody>
      </p:sp>
      <p:sp>
        <p:nvSpPr>
          <p:cNvPr id="3" name="Podnadpis 2"/>
          <p:cNvSpPr>
            <a:spLocks noGrp="1" noChangeArrowheads="1"/>
            <a:extLst>
              <a:ext uri="smNativeData">
                <pr:smNativeData xmlns:pr="smNativeData" val="SMDATA_13_syRoY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BgCQAAKRYAAKBBAABYIAAAE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>
              <a:defRPr lang="cs-cz"/>
            </a:pPr>
            <a:r>
              <a:t>Black team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 noChangeArrowheads="1"/>
            <a:extLst>
              <a:ext uri="smNativeData">
                <pr:smNativeData xmlns:pr="smNativeData" val="SMDATA_13_syRo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cs-cz"/>
            </a:pPr>
            <a:r>
              <a:t>ESP8266</a:t>
            </a:r>
          </a:p>
        </p:txBody>
      </p:sp>
      <p:sp>
        <p:nvSpPr>
          <p:cNvPr id="3" name="Zástupný obsah 2"/>
          <p:cNvSpPr>
            <a:spLocks noGrp="1" noChangeArrowheads="1"/>
            <a:extLst>
              <a:ext uri="smNativeData">
                <pr:smNativeData xmlns:pr="smNativeData" val="SMDATA_13_syRoY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AoBQAAOwsAAAglAAAAJgAAEAAAACYAAAAIAAAAASAAAAAAAAA="/>
              </a:ext>
            </a:extLst>
          </p:cNvSpPr>
          <p:nvPr>
            <p:ph type="body" idx="1"/>
          </p:nvPr>
        </p:nvSpPr>
        <p:spPr>
          <a:xfrm>
            <a:off x="838200" y="1825625"/>
            <a:ext cx="5181600" cy="435165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defRPr lang="cs-cz"/>
            </a:pPr>
            <a:r>
              <a:t>Hotovo:</a:t>
            </a:r>
          </a:p>
          <a:p>
            <a:pPr>
              <a:lnSpc>
                <a:spcPct val="80000"/>
              </a:lnSpc>
              <a:defRPr lang="cs-cz"/>
            </a:pPr>
            <a:r>
              <a:t>Připojit k Wifi</a:t>
            </a:r>
          </a:p>
          <a:p>
            <a:pPr>
              <a:lnSpc>
                <a:spcPct val="80000"/>
              </a:lnSpc>
              <a:defRPr lang="cs-cz"/>
            </a:pPr>
            <a:r>
              <a:t>Posílat teploty na MQTT broker</a:t>
            </a:r>
          </a:p>
        </p:txBody>
      </p:sp>
      <p:sp>
        <p:nvSpPr>
          <p:cNvPr id="4" name="Zástupný obsah 3"/>
          <p:cNvSpPr>
            <a:spLocks noGrp="1" noChangeArrowheads="1"/>
            <a:extLst>
              <a:ext uri="smNativeData">
                <pr:smNativeData xmlns:pr="smNativeData" val="SMDATA_13_syRoY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D4JQAAOwsAANhFAAAAJgAAEAAAACYAAAAIAAAAACAAAAAAAAA="/>
              </a:ext>
            </a:extLst>
          </p:cNvSpPr>
          <p:nvPr>
            <p:ph type="body" idx="2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defRPr lang="cs-cz"/>
            </a:pPr>
            <a:r>
              <a:t>Udělat:</a:t>
            </a:r>
          </a:p>
          <a:p>
            <a:pPr>
              <a:lnSpc>
                <a:spcPct val="80000"/>
              </a:lnSpc>
              <a:defRPr lang="cs-cz"/>
            </a:pPr>
            <a:r>
              <a:t>Měřit teplotu každých 10 vteřin poslat průměr jednou za min</a:t>
            </a:r>
          </a:p>
          <a:p>
            <a:pPr>
              <a:lnSpc>
                <a:spcPct val="80000"/>
              </a:lnSpc>
              <a:defRPr lang="cs-cz"/>
            </a:pPr>
            <a:r>
              <a:t>Opětovné připojení při výpadku WiFi</a:t>
            </a:r>
          </a:p>
          <a:p>
            <a:pPr>
              <a:lnSpc>
                <a:spcPct val="80000"/>
              </a:lnSpc>
              <a:defRPr lang="cs-cz"/>
            </a:pPr>
            <a:r>
              <a:t>Vytisknout krabičku na 3D tiskárně</a:t>
            </a:r>
          </a:p>
          <a:p>
            <a:pPr>
              <a:lnSpc>
                <a:spcPct val="80000"/>
              </a:lnSpc>
              <a:defRPr lang="cs-cz"/>
            </a:pPr>
            <a:r>
              <a:t>Problémy:</a:t>
            </a:r>
          </a:p>
          <a:p>
            <a:pPr>
              <a:lnSpc>
                <a:spcPct val="80000"/>
              </a:lnSpc>
              <a:defRPr lang="cs-cz"/>
            </a:pPr>
            <a:r>
              <a:t>Špatný timestamp</a:t>
            </a:r>
          </a:p>
          <a:p>
            <a:pPr>
              <a:lnSpc>
                <a:spcPct val="80000"/>
              </a:lnSpc>
              <a:defRPr lang="cs-cz"/>
            </a:pPr>
            <a:r>
              <a:t>Přestane po čase posílat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 noChangeArrowheads="1"/>
            <a:extLst>
              <a:ext uri="smNativeData">
                <pr:smNativeData xmlns:pr="smNativeData" val="SMDATA_13_syRo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cs-cz"/>
            </a:pPr>
            <a:r>
              <a:t>WEB</a:t>
            </a:r>
          </a:p>
        </p:txBody>
      </p:sp>
      <p:sp>
        <p:nvSpPr>
          <p:cNvPr id="3" name="Zástupný obsah 2"/>
          <p:cNvSpPr>
            <a:spLocks noGrp="1" noChangeArrowheads="1"/>
            <a:extLst>
              <a:ext uri="smNativeData">
                <pr:smNativeData xmlns:pr="smNativeData" val="SMDATA_13_syRoY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AoBQAAOwsAAAglAAAAJgAAEAAAACYAAAAIAAAAASAAAAAAAAA="/>
              </a:ext>
            </a:extLst>
          </p:cNvSpPr>
          <p:nvPr>
            <p:ph type="body" idx="1"/>
          </p:nvPr>
        </p:nvSpPr>
        <p:spPr>
          <a:xfrm>
            <a:off x="838200" y="1825625"/>
            <a:ext cx="5181600" cy="435165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cs-cz"/>
            </a:pPr>
            <a:r>
              <a:t>Hotovo:</a:t>
            </a:r>
          </a:p>
          <a:p>
            <a:pPr>
              <a:defRPr lang="cs-cz"/>
            </a:pPr>
            <a:r>
              <a:t>Základní kostra webu v HTML</a:t>
            </a:r>
          </a:p>
          <a:p>
            <a:pPr>
              <a:defRPr lang="cs-cz"/>
            </a:pPr>
            <a:r>
              <a:t>Funkční import Power Bi reportu</a:t>
            </a:r>
          </a:p>
          <a:p>
            <a:pPr>
              <a:defRPr lang="cs-cz"/>
            </a:pPr>
          </a:p>
        </p:txBody>
      </p:sp>
      <p:sp>
        <p:nvSpPr>
          <p:cNvPr id="4" name="Zástupný obsah 3"/>
          <p:cNvSpPr>
            <a:spLocks noGrp="1" noChangeArrowheads="1"/>
            <a:extLst>
              <a:ext uri="smNativeData">
                <pr:smNativeData xmlns:pr="smNativeData" val="SMDATA_13_syRoY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D4JQAAOwsAANhFAAAAJgAAEAAAACYAAAAIAAAAACAAAAAAAAA="/>
              </a:ext>
            </a:extLst>
          </p:cNvSpPr>
          <p:nvPr>
            <p:ph type="body" idx="2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cs-cz"/>
            </a:pPr>
            <a:r>
              <a:t>Udělat:</a:t>
            </a:r>
          </a:p>
          <a:p>
            <a:pPr>
              <a:defRPr lang="cs-cz"/>
            </a:pPr>
            <a:r>
              <a:t>Vytvořit Power Bi report pro naměřená data</a:t>
            </a:r>
          </a:p>
          <a:p>
            <a:pPr lvl="1">
              <a:defRPr lang="cs-cz"/>
            </a:pPr>
            <a:r>
              <a:t>Id týmu</a:t>
            </a:r>
          </a:p>
          <a:p>
            <a:pPr lvl="1">
              <a:defRPr lang="cs-cz"/>
            </a:pPr>
            <a:r>
              <a:t>Status online/offline</a:t>
            </a:r>
          </a:p>
          <a:p>
            <a:pPr lvl="1">
              <a:defRPr lang="cs-cz"/>
            </a:pPr>
            <a:r>
              <a:t>Teplota</a:t>
            </a:r>
          </a:p>
          <a:p>
            <a:pPr lvl="1">
              <a:defRPr lang="cs-cz"/>
            </a:pPr>
            <a:r>
              <a:t>Statistiky – průměr za 24 hod., počet nasbíraných hodnot</a:t>
            </a:r>
          </a:p>
          <a:p>
            <a:pPr>
              <a:defRPr lang="cs-cz"/>
            </a:pPr>
            <a:r>
              <a:t>Vyřešit způsob automatického updatu obsahu stránky</a:t>
            </a:r>
          </a:p>
          <a:p>
            <a:pPr>
              <a:defRPr lang="cs-cz"/>
            </a:pPr>
          </a:p>
          <a:p>
            <a:pPr>
              <a:defRPr lang="cs-cz"/>
            </a:pPr>
          </a:p>
          <a:p>
            <a:pPr>
              <a:defRPr lang="cs-cz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extLst>
              <a:ext uri="smNativeData">
                <pr:smNativeData xmlns:pr="smNativeData" val="SMDATA_15_syRoYxMAAAAlAAAAEQ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nAGgADAAAABAAAAAAAAAAAAAAAAAAAAAAAAAAHgAAAGgAAAAAAAAAAAAAAAAAAAAAAAAAAAAAABAnAAAQJwAAAAAAAAAAAAAAAAAAAAAAAAAAAAAAAAAAAAAAAAAAAAAUAAAAAAAAAMDA/wAAAAAAZAAAADIAAAAAAAAAZAAAAAAAAAB/f38ACgAAAB8AAABUAAAARHLEBf///wEAAAAAAAAAAAAAAAAAAAAAAAAAAAAAAAAAAAAAAAAAAAAAAAJ/f38A5+bmA8zMzADAwP8Af39/AAAAAAAAAAAAAAAAAP///wAAAAAAIQAAABgAAAAUAAAAAQAAAAEAAAABSwAAMSo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635"/>
            <a:ext cx="12192000" cy="6858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 noChangeArrowheads="1"/>
            <a:extLst>
              <a:ext uri="smNativeData">
                <pr:smNativeData xmlns:pr="smNativeData" val="SMDATA_13_syRoY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cs-cz"/>
            </a:pPr>
            <a:r>
              <a:t>Server</a:t>
            </a:r>
          </a:p>
        </p:txBody>
      </p:sp>
      <p:sp>
        <p:nvSpPr>
          <p:cNvPr id="3" name="Zástupný obsah 2"/>
          <p:cNvSpPr>
            <a:spLocks noGrp="1" noChangeArrowheads="1"/>
            <a:extLst>
              <a:ext uri="smNativeData">
                <pr:smNativeData xmlns:pr="smNativeData" val="SMDATA_13_syRoY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NjY/8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AoBQAAOwsAAAglAAAAJgAAEAAAACYAAAAIAAAAASAAAAAAAAA="/>
              </a:ext>
            </a:extLst>
          </p:cNvSpPr>
          <p:nvPr>
            <p:ph type="body" idx="1"/>
          </p:nvPr>
        </p:nvSpPr>
        <p:spPr>
          <a:xfrm>
            <a:off x="838200" y="1825625"/>
            <a:ext cx="5181600" cy="435165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spcBef>
                <a:spcPts val="850"/>
              </a:spcBef>
              <a:defRPr lang="cs-cz" sz="2380"/>
            </a:pPr>
            <a:r>
              <a:t>Hotovo:</a:t>
            </a:r>
          </a:p>
          <a:p>
            <a:pPr>
              <a:lnSpc>
                <a:spcPct val="70000"/>
              </a:lnSpc>
              <a:spcBef>
                <a:spcPts val="850"/>
              </a:spcBef>
              <a:defRPr lang="cs-cz" sz="2380"/>
            </a:pPr>
            <a:r>
              <a:t>Vytvořit virtualni machine -  sulis135</a:t>
            </a:r>
          </a:p>
          <a:p>
            <a:pPr>
              <a:lnSpc>
                <a:spcPct val="70000"/>
              </a:lnSpc>
              <a:spcBef>
                <a:spcPts val="850"/>
              </a:spcBef>
              <a:defRPr lang="cs-cz" sz="2380"/>
            </a:pPr>
            <a:r>
              <a:t>Webový server Tornado</a:t>
            </a:r>
          </a:p>
          <a:p>
            <a:pPr>
              <a:lnSpc>
                <a:spcPct val="70000"/>
              </a:lnSpc>
              <a:spcBef>
                <a:spcPts val="850"/>
              </a:spcBef>
              <a:defRPr lang="cs-cz" sz="2380"/>
            </a:pPr>
            <a:r>
              <a:t>Script s HTTP requesty pro posílání dat do Amazon cloudu a jejich opětovné získávání</a:t>
            </a:r>
          </a:p>
          <a:p>
            <a:pPr>
              <a:lnSpc>
                <a:spcPct val="70000"/>
              </a:lnSpc>
              <a:spcBef>
                <a:spcPts val="850"/>
              </a:spcBef>
              <a:defRPr lang="cs-cz" sz="2380"/>
            </a:pPr>
          </a:p>
          <a:p>
            <a:pPr>
              <a:lnSpc>
                <a:spcPct val="70000"/>
              </a:lnSpc>
              <a:spcBef>
                <a:spcPts val="850"/>
              </a:spcBef>
              <a:defRPr lang="cs-cz" sz="2380"/>
            </a:pPr>
          </a:p>
        </p:txBody>
      </p:sp>
      <p:sp>
        <p:nvSpPr>
          <p:cNvPr id="4" name="Zástupný obsah 3"/>
          <p:cNvSpPr>
            <a:spLocks noGrp="1" noChangeArrowheads="1"/>
            <a:extLst>
              <a:ext uri="smNativeData">
                <pr:smNativeData xmlns:pr="smNativeData" val="SMDATA_13_syRoY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EcsQF////AQAAAAAAAAAAAAAAAAAAAAAAAAAAAAAAAAAAAAAAAAAAAAAAAn9/fwDn5uYDzMzMAMDA/wB/f38AAAAAAAAAAAAAAAAAAAAAAAAAAAAhAAAAGAAAABQAAAD4JQAAOwsAANhFAAAAJgAAEAAAACYAAAAIAAAAACAAAAAAAAA="/>
              </a:ext>
            </a:extLst>
          </p:cNvSpPr>
          <p:nvPr>
            <p:ph type="body" idx="2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spcBef>
                <a:spcPts val="850"/>
              </a:spcBef>
              <a:defRPr lang="cs-cz" sz="2380"/>
            </a:pPr>
            <a:r>
              <a:t>Udělat:</a:t>
            </a:r>
          </a:p>
          <a:p>
            <a:pPr>
              <a:lnSpc>
                <a:spcPct val="70000"/>
              </a:lnSpc>
              <a:spcBef>
                <a:spcPts val="850"/>
              </a:spcBef>
              <a:defRPr lang="cs-cz" sz="2380"/>
            </a:pPr>
            <a:r>
              <a:t>Pingovat esp – online/offline status </a:t>
            </a:r>
          </a:p>
          <a:p>
            <a:pPr>
              <a:lnSpc>
                <a:spcPct val="70000"/>
              </a:lnSpc>
              <a:spcBef>
                <a:spcPts val="850"/>
              </a:spcBef>
              <a:defRPr lang="cs-cz" sz="2380"/>
            </a:pPr>
            <a:r>
              <a:t>Hlavni program - Sbírat data z brokeru a přeposílat do amazon cloudu a do google cloudu</a:t>
            </a:r>
          </a:p>
          <a:p>
            <a:pPr>
              <a:lnSpc>
                <a:spcPct val="70000"/>
              </a:lnSpc>
              <a:spcBef>
                <a:spcPts val="850"/>
              </a:spcBef>
              <a:defRPr lang="cs-cz" sz="2380"/>
            </a:pPr>
            <a:r>
              <a:t>Ošetřit:</a:t>
            </a:r>
          </a:p>
          <a:p>
            <a:pPr lvl="1">
              <a:lnSpc>
                <a:spcPct val="70000"/>
              </a:lnSpc>
              <a:spcBef>
                <a:spcPts val="425"/>
              </a:spcBef>
              <a:defRPr lang="cs-cz" sz="2040"/>
            </a:pPr>
            <a:r>
              <a:t>ESP neposílá teploty</a:t>
            </a:r>
          </a:p>
          <a:p>
            <a:pPr lvl="1">
              <a:lnSpc>
                <a:spcPct val="70000"/>
              </a:lnSpc>
              <a:spcBef>
                <a:spcPts val="425"/>
              </a:spcBef>
              <a:defRPr lang="cs-cz" sz="2040"/>
            </a:pPr>
            <a:r>
              <a:t>Vypadek spojeni (timeout) do amazonu</a:t>
            </a:r>
          </a:p>
          <a:p>
            <a:pPr lvl="1">
              <a:lnSpc>
                <a:spcPct val="70000"/>
              </a:lnSpc>
              <a:spcBef>
                <a:spcPts val="425"/>
              </a:spcBef>
              <a:defRPr lang="cs-cz" sz="2040"/>
            </a:pPr>
            <a:r>
              <a:t>Vypadek spojeni ke google cloudu (zalohovani)</a:t>
            </a:r>
          </a:p>
          <a:p>
            <a:pPr lvl="1">
              <a:lnSpc>
                <a:spcPct val="70000"/>
              </a:lnSpc>
              <a:spcBef>
                <a:spcPts val="425"/>
              </a:spcBef>
              <a:defRPr lang="cs-cz" sz="2040"/>
            </a:pPr>
            <a:r>
              <a:t>Start hlavního programu při nastartování HW</a:t>
            </a:r>
          </a:p>
          <a:p>
            <a:pPr>
              <a:lnSpc>
                <a:spcPct val="70000"/>
              </a:lnSpc>
              <a:spcBef>
                <a:spcPts val="850"/>
              </a:spcBef>
              <a:defRPr lang="cs-cz" sz="2380"/>
            </a:pPr>
            <a:r>
              <a:t>Spustit hlavni program v TMUX</a:t>
            </a:r>
          </a:p>
          <a:p>
            <a:pPr>
              <a:lnSpc>
                <a:spcPct val="70000"/>
              </a:lnSpc>
              <a:spcBef>
                <a:spcPts val="850"/>
              </a:spcBef>
              <a:defRPr lang="cs-cz" sz="2380"/>
            </a:pPr>
            <a:r>
              <a:t>Zajistit nepřetržitý běh</a:t>
            </a:r>
          </a:p>
          <a:p>
            <a:pPr>
              <a:lnSpc>
                <a:spcPct val="70000"/>
              </a:lnSpc>
              <a:spcBef>
                <a:spcPts val="850"/>
              </a:spcBef>
              <a:defRPr lang="cs-cz" sz="2380"/>
            </a:pPr>
          </a:p>
          <a:p>
            <a:pPr>
              <a:lnSpc>
                <a:spcPct val="70000"/>
              </a:lnSpc>
              <a:spcBef>
                <a:spcPts val="850"/>
              </a:spcBef>
              <a:defRPr lang="cs-cz" sz="2380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Analýza řešení</dc:title>
  <dc:subject/>
  <dc:creator>Jiří Pokorný</dc:creator>
  <cp:keywords/>
  <dc:description/>
  <cp:lastModifiedBy>Jan</cp:lastModifiedBy>
  <cp:revision>0</cp:revision>
  <dcterms:created xsi:type="dcterms:W3CDTF">2022-11-03T12:08:24Z</dcterms:created>
  <dcterms:modified xsi:type="dcterms:W3CDTF">2022-11-06T21:18:43Z</dcterms:modified>
</cp:coreProperties>
</file>