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  <p:sldMasterId id="2147483766" r:id="rId2"/>
    <p:sldMasterId id="2147483776" r:id="rId3"/>
    <p:sldMasterId id="214748378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2" r:id="rId7"/>
    <p:sldId id="265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orient="horz" pos="4206">
          <p15:clr>
            <a:srgbClr val="A4A3A4"/>
          </p15:clr>
        </p15:guide>
        <p15:guide id="3" orient="horz" pos="2124">
          <p15:clr>
            <a:srgbClr val="A4A3A4"/>
          </p15:clr>
        </p15:guide>
        <p15:guide id="4" orient="horz" pos="2220">
          <p15:clr>
            <a:srgbClr val="A4A3A4"/>
          </p15:clr>
        </p15:guide>
        <p15:guide id="5" orient="horz" pos="3523">
          <p15:clr>
            <a:srgbClr val="A4A3A4"/>
          </p15:clr>
        </p15:guide>
        <p15:guide id="6" orient="horz" pos="4124">
          <p15:clr>
            <a:srgbClr val="A4A3A4"/>
          </p15:clr>
        </p15:guide>
        <p15:guide id="7" pos="5346">
          <p15:clr>
            <a:srgbClr val="A4A3A4"/>
          </p15:clr>
        </p15:guide>
        <p15:guide id="8" pos="216">
          <p15:clr>
            <a:srgbClr val="A4A3A4"/>
          </p15:clr>
        </p15:guide>
        <p15:guide id="9" pos="2880">
          <p15:clr>
            <a:srgbClr val="A4A3A4"/>
          </p15:clr>
        </p15:guide>
        <p15:guide id="10" pos="2820">
          <p15:clr>
            <a:srgbClr val="A4A3A4"/>
          </p15:clr>
        </p15:guide>
        <p15:guide id="11" pos="27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85"/>
    <a:srgbClr val="BDE093"/>
    <a:srgbClr val="F0B3CA"/>
    <a:srgbClr val="9ACAEB"/>
    <a:srgbClr val="FFFFFF"/>
    <a:srgbClr val="7B7B7B"/>
    <a:srgbClr val="D75F00"/>
    <a:srgbClr val="00833E"/>
    <a:srgbClr val="D5106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napToObjects="1" showGuides="1">
      <p:cViewPr varScale="1">
        <p:scale>
          <a:sx n="114" d="100"/>
          <a:sy n="114" d="100"/>
        </p:scale>
        <p:origin x="804" y="102"/>
      </p:cViewPr>
      <p:guideLst>
        <p:guide orient="horz" pos="816"/>
        <p:guide orient="horz" pos="4206"/>
        <p:guide orient="horz" pos="2124"/>
        <p:guide orient="horz" pos="2220"/>
        <p:guide orient="horz" pos="3523"/>
        <p:guide orient="horz" pos="4124"/>
        <p:guide pos="5346"/>
        <p:guide pos="216"/>
        <p:guide pos="2880"/>
        <p:guide pos="2820"/>
        <p:guide pos="27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-3600" y="-12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ETOCOPYRIGHT"/>
          <p:cNvSpPr txBox="1">
            <a:spLocks noChangeArrowheads="1"/>
          </p:cNvSpPr>
          <p:nvPr/>
        </p:nvSpPr>
        <p:spPr bwMode="auto">
          <a:xfrm rot="16200000">
            <a:off x="5915819" y="8106569"/>
            <a:ext cx="14509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l" defTabSz="457200"/>
            <a:r>
              <a:rPr lang="en-US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© Tieto Corporation</a:t>
            </a:r>
            <a:endParaRPr lang="en-GB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180000" y="8748000"/>
            <a:ext cx="126000" cy="126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8EA7BFA4-16DB-4254-B965-BEC7E85E0C1D}" type="slidenum">
              <a:rPr lang="en-GB" sz="800" smtClean="0">
                <a:latin typeface="Arial" pitchFamily="34" charset="0"/>
                <a:cs typeface="Arial" pitchFamily="34" charset="0"/>
              </a:rPr>
              <a:pPr algn="l"/>
              <a:t>‹#›</a:t>
            </a:fld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6204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144018"/>
            <a:ext cx="6426200" cy="42839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4716017"/>
            <a:ext cx="5994400" cy="38520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ETOCOPYRIGHT"/>
          <p:cNvSpPr txBox="1">
            <a:spLocks noChangeArrowheads="1"/>
          </p:cNvSpPr>
          <p:nvPr/>
        </p:nvSpPr>
        <p:spPr bwMode="auto">
          <a:xfrm rot="16200000">
            <a:off x="5915819" y="8106569"/>
            <a:ext cx="14509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l" defTabSz="457200"/>
            <a:r>
              <a:rPr lang="en-US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lang="en-US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Tieto </a:t>
            </a:r>
            <a:r>
              <a:rPr lang="en-US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Corporation</a:t>
            </a:r>
            <a:endParaRPr lang="en-GB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5"/>
          </p:nvPr>
        </p:nvSpPr>
        <p:spPr>
          <a:xfrm>
            <a:off x="180000" y="8748000"/>
            <a:ext cx="126000" cy="126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8EA7BFA4-16DB-4254-B965-BEC7E85E0C1D}" type="slidenum">
              <a:rPr lang="en-GB" sz="800" smtClean="0">
                <a:latin typeface="Arial" pitchFamily="34" charset="0"/>
                <a:cs typeface="Arial" pitchFamily="34" charset="0"/>
              </a:rPr>
              <a:pPr algn="l"/>
              <a:t>‹#›</a:t>
            </a:fld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84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286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/>
        <a:ea typeface="+mn-ea"/>
        <a:cs typeface="+mn-cs"/>
      </a:defRPr>
    </a:lvl1pPr>
    <a:lvl2pPr marL="6858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/>
        <a:ea typeface="+mn-ea"/>
        <a:cs typeface="+mn-cs"/>
      </a:defRPr>
    </a:lvl2pPr>
    <a:lvl3pPr marL="11430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/>
        <a:ea typeface="+mn-ea"/>
        <a:cs typeface="+mn-cs"/>
      </a:defRPr>
    </a:lvl3pPr>
    <a:lvl4pPr marL="16002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/>
        <a:ea typeface="+mn-ea"/>
        <a:cs typeface="+mn-cs"/>
      </a:defRPr>
    </a:lvl4pPr>
    <a:lvl5pPr marL="20574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2376000"/>
            <a:ext cx="8229600" cy="114300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3723852"/>
            <a:ext cx="5767200" cy="504056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772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56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621791"/>
            <a:ext cx="8229600" cy="4968000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0065A0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4980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963423"/>
            <a:ext cx="5472608" cy="9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2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2376000"/>
            <a:ext cx="8229600" cy="114300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3723852"/>
            <a:ext cx="5767200" cy="504056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8809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F0B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2376000"/>
            <a:ext cx="8229600" cy="114300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3723852"/>
            <a:ext cx="5767200" cy="504056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43554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385156"/>
            <a:ext cx="7324914" cy="2132856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3729422"/>
            <a:ext cx="7326000" cy="1044575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73911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258094"/>
            <a:ext cx="8244916" cy="1656184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5999" y="4873352"/>
            <a:ext cx="4766551" cy="16573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5359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324000"/>
            <a:ext cx="4595100" cy="1219050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677518"/>
            <a:ext cx="3109200" cy="31516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86500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849956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952834"/>
            <a:ext cx="3731102" cy="378597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952834"/>
            <a:ext cx="3731102" cy="378597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59078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2376000"/>
            <a:ext cx="8229600" cy="114300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3723852"/>
            <a:ext cx="5766675" cy="504056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37589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57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621791"/>
            <a:ext cx="8229600" cy="496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128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4230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621791"/>
            <a:ext cx="8229600" cy="4968000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D51067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285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963423"/>
            <a:ext cx="5472608" cy="9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26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2376000"/>
            <a:ext cx="8229600" cy="114300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3723852"/>
            <a:ext cx="5767200" cy="504056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88097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BDE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2376000"/>
            <a:ext cx="8229600" cy="114300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3723852"/>
            <a:ext cx="5767200" cy="504056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060606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385156"/>
            <a:ext cx="7324914" cy="2132856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8" y="3729422"/>
            <a:ext cx="5528551" cy="1044575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45250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258094"/>
            <a:ext cx="8244916" cy="1656184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5999" y="4873352"/>
            <a:ext cx="4766551" cy="16573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154821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324000"/>
            <a:ext cx="4595100" cy="1219050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677518"/>
            <a:ext cx="3109200" cy="31516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7147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385156"/>
            <a:ext cx="7324914" cy="2132856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3729422"/>
            <a:ext cx="7326000" cy="1044575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776863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22387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952834"/>
            <a:ext cx="3731102" cy="378597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952834"/>
            <a:ext cx="3731102" cy="378597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4165278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7987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621791"/>
            <a:ext cx="8229600" cy="496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2485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7558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621791"/>
            <a:ext cx="8229600" cy="4968000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00833E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70583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963423"/>
            <a:ext cx="5472608" cy="9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26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2376000"/>
            <a:ext cx="8229600" cy="114300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3723852"/>
            <a:ext cx="5767200" cy="504056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88097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FFBE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2376000"/>
            <a:ext cx="8229600" cy="114300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3723852"/>
            <a:ext cx="5767200" cy="504056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5775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385156"/>
            <a:ext cx="7324914" cy="2132856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3729422"/>
            <a:ext cx="7326000" cy="1044575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452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258094"/>
            <a:ext cx="8244916" cy="1656184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5999" y="4873352"/>
            <a:ext cx="4766551" cy="16573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the story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47224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258094"/>
            <a:ext cx="8244916" cy="1656184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5999" y="4873352"/>
            <a:ext cx="4766551" cy="16573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033547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324000"/>
            <a:ext cx="4595100" cy="1219050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677518"/>
            <a:ext cx="3109200" cy="31516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58440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485050"/>
      </p:ext>
    </p:extLst>
  </p:cSld>
  <p:clrMapOvr>
    <a:masterClrMapping/>
  </p:clrMapOvr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952834"/>
            <a:ext cx="3731102" cy="378597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952834"/>
            <a:ext cx="3731102" cy="378597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23959"/>
      </p:ext>
    </p:extLst>
  </p:cSld>
  <p:clrMapOvr>
    <a:masterClrMapping/>
  </p:clrMapOvr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374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621791"/>
            <a:ext cx="8229600" cy="496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0425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267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621791"/>
            <a:ext cx="8229600" cy="4968000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D75F00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80375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963423"/>
            <a:ext cx="5472608" cy="9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324000"/>
            <a:ext cx="4595100" cy="1219050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677518"/>
            <a:ext cx="3109200" cy="31516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76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55988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952834"/>
            <a:ext cx="3731102" cy="378597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952834"/>
            <a:ext cx="3731102" cy="378597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91540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46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621791"/>
            <a:ext cx="8229600" cy="496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76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33265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600201"/>
            <a:ext cx="8229600" cy="414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000" y="6476477"/>
            <a:ext cx="360000" cy="15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IETOCOPYRIGHT"/>
          <p:cNvSpPr txBox="1">
            <a:spLocks noChangeArrowheads="1"/>
          </p:cNvSpPr>
          <p:nvPr userDrawn="1"/>
        </p:nvSpPr>
        <p:spPr bwMode="auto">
          <a:xfrm>
            <a:off x="765105" y="6458400"/>
            <a:ext cx="113524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l" defTabSz="457200"/>
            <a:r>
              <a:rPr lang="en-US" sz="1100" spc="-40" baseline="0" dirty="0">
                <a:solidFill>
                  <a:srgbClr val="62B3E5"/>
                </a:solidFill>
              </a:rPr>
              <a:t>© </a:t>
            </a:r>
            <a:r>
              <a:rPr lang="en-US" sz="1100" spc="-40" baseline="0" dirty="0" smtClean="0">
                <a:solidFill>
                  <a:srgbClr val="62B3E5"/>
                </a:solidFill>
              </a:rPr>
              <a:t>Tieto </a:t>
            </a:r>
            <a:r>
              <a:rPr lang="en-US" sz="1100" spc="-40" baseline="0" dirty="0">
                <a:solidFill>
                  <a:srgbClr val="62B3E5"/>
                </a:solidFill>
              </a:rPr>
              <a:t>Corporation</a:t>
            </a:r>
            <a:endParaRPr lang="en-GB" sz="1100" spc="-40" baseline="0" dirty="0">
              <a:solidFill>
                <a:srgbClr val="62B3E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534648" y="6299704"/>
            <a:ext cx="441838" cy="400873"/>
          </a:xfrm>
          <a:prstGeom prst="rect">
            <a:avLst/>
          </a:prstGeom>
        </p:spPr>
      </p:pic>
      <p:sp>
        <p:nvSpPr>
          <p:cNvPr id="9" name="Shape 3"/>
          <p:cNvSpPr/>
          <p:nvPr userDrawn="1"/>
        </p:nvSpPr>
        <p:spPr>
          <a:xfrm>
            <a:off x="166812" y="6169700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2326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56" r:id="rId2"/>
    <p:sldLayoutId id="2147483758" r:id="rId3"/>
    <p:sldLayoutId id="2147483759" r:id="rId4"/>
    <p:sldLayoutId id="2147483765" r:id="rId5"/>
    <p:sldLayoutId id="2147483760" r:id="rId6"/>
    <p:sldLayoutId id="2147483761" r:id="rId7"/>
    <p:sldLayoutId id="2147483762" r:id="rId8"/>
    <p:sldLayoutId id="2147483763" r:id="rId9"/>
    <p:sldLayoutId id="2147483796" r:id="rId10"/>
    <p:sldLayoutId id="2147483764" r:id="rId11"/>
    <p:sldLayoutId id="2147483804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0065A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33265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600201"/>
            <a:ext cx="8229600" cy="414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000" y="6476477"/>
            <a:ext cx="360000" cy="15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IETOCOPYRIGHT"/>
          <p:cNvSpPr txBox="1">
            <a:spLocks noChangeArrowheads="1"/>
          </p:cNvSpPr>
          <p:nvPr userDrawn="1"/>
        </p:nvSpPr>
        <p:spPr bwMode="auto">
          <a:xfrm>
            <a:off x="765105" y="6458400"/>
            <a:ext cx="113524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l" defTabSz="457200"/>
            <a:r>
              <a:rPr lang="en-US" sz="1100" spc="-40" baseline="0" dirty="0">
                <a:solidFill>
                  <a:srgbClr val="62B3E5"/>
                </a:solidFill>
              </a:rPr>
              <a:t>© </a:t>
            </a:r>
            <a:r>
              <a:rPr lang="en-US" sz="1100" spc="-40" baseline="0" dirty="0" smtClean="0">
                <a:solidFill>
                  <a:srgbClr val="62B3E5"/>
                </a:solidFill>
              </a:rPr>
              <a:t>Tieto </a:t>
            </a:r>
            <a:r>
              <a:rPr lang="en-US" sz="1100" spc="-40" baseline="0" dirty="0">
                <a:solidFill>
                  <a:srgbClr val="62B3E5"/>
                </a:solidFill>
              </a:rPr>
              <a:t>Corporation</a:t>
            </a:r>
            <a:endParaRPr lang="en-GB" sz="1100" spc="-40" baseline="0" dirty="0">
              <a:solidFill>
                <a:srgbClr val="62B3E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534648" y="6299704"/>
            <a:ext cx="441838" cy="400873"/>
          </a:xfrm>
          <a:prstGeom prst="rect">
            <a:avLst/>
          </a:prstGeom>
        </p:spPr>
      </p:pic>
      <p:sp>
        <p:nvSpPr>
          <p:cNvPr id="9" name="Shape 3"/>
          <p:cNvSpPr/>
          <p:nvPr userDrawn="1"/>
        </p:nvSpPr>
        <p:spPr>
          <a:xfrm>
            <a:off x="166812" y="6169700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252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767" r:id="rId2"/>
    <p:sldLayoutId id="2147483800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97" r:id="rId10"/>
    <p:sldLayoutId id="2147483775" r:id="rId11"/>
    <p:sldLayoutId id="2147483811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D5106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33265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600201"/>
            <a:ext cx="8229600" cy="414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000" y="6476477"/>
            <a:ext cx="360000" cy="15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IETOCOPYRIGHT"/>
          <p:cNvSpPr txBox="1">
            <a:spLocks noChangeArrowheads="1"/>
          </p:cNvSpPr>
          <p:nvPr userDrawn="1"/>
        </p:nvSpPr>
        <p:spPr bwMode="auto">
          <a:xfrm>
            <a:off x="765105" y="6458400"/>
            <a:ext cx="113524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l" defTabSz="457200"/>
            <a:r>
              <a:rPr lang="en-US" sz="1100" spc="-40" baseline="0" dirty="0">
                <a:solidFill>
                  <a:srgbClr val="62B3E5"/>
                </a:solidFill>
              </a:rPr>
              <a:t>© </a:t>
            </a:r>
            <a:r>
              <a:rPr lang="en-US" sz="1100" spc="-40" baseline="0" dirty="0" smtClean="0">
                <a:solidFill>
                  <a:srgbClr val="62B3E5"/>
                </a:solidFill>
              </a:rPr>
              <a:t>Tieto </a:t>
            </a:r>
            <a:r>
              <a:rPr lang="en-US" sz="1100" spc="-40" baseline="0" dirty="0">
                <a:solidFill>
                  <a:srgbClr val="62B3E5"/>
                </a:solidFill>
              </a:rPr>
              <a:t>Corporation</a:t>
            </a:r>
            <a:endParaRPr lang="en-GB" sz="1100" spc="-40" baseline="0" dirty="0">
              <a:solidFill>
                <a:srgbClr val="62B3E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534648" y="6299704"/>
            <a:ext cx="441838" cy="400873"/>
          </a:xfrm>
          <a:prstGeom prst="rect">
            <a:avLst/>
          </a:prstGeom>
        </p:spPr>
      </p:pic>
      <p:sp>
        <p:nvSpPr>
          <p:cNvPr id="9" name="Shape 3"/>
          <p:cNvSpPr/>
          <p:nvPr userDrawn="1"/>
        </p:nvSpPr>
        <p:spPr>
          <a:xfrm>
            <a:off x="166812" y="6169700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3673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77" r:id="rId2"/>
    <p:sldLayoutId id="2147483801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98" r:id="rId10"/>
    <p:sldLayoutId id="2147483785" r:id="rId11"/>
    <p:sldLayoutId id="2147483812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00833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33265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600201"/>
            <a:ext cx="8229600" cy="414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000" y="6476477"/>
            <a:ext cx="360000" cy="15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IETOCOPYRIGHT"/>
          <p:cNvSpPr txBox="1">
            <a:spLocks noChangeArrowheads="1"/>
          </p:cNvSpPr>
          <p:nvPr userDrawn="1"/>
        </p:nvSpPr>
        <p:spPr bwMode="auto">
          <a:xfrm>
            <a:off x="765105" y="6458400"/>
            <a:ext cx="113524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l" defTabSz="457200"/>
            <a:r>
              <a:rPr lang="en-US" sz="1100" spc="-40" baseline="0" dirty="0">
                <a:solidFill>
                  <a:srgbClr val="62B3E5"/>
                </a:solidFill>
              </a:rPr>
              <a:t>© </a:t>
            </a:r>
            <a:r>
              <a:rPr lang="en-US" sz="1100" spc="-40" baseline="0" dirty="0" smtClean="0">
                <a:solidFill>
                  <a:srgbClr val="62B3E5"/>
                </a:solidFill>
              </a:rPr>
              <a:t>Tieto </a:t>
            </a:r>
            <a:r>
              <a:rPr lang="en-US" sz="1100" spc="-40" baseline="0" dirty="0">
                <a:solidFill>
                  <a:srgbClr val="62B3E5"/>
                </a:solidFill>
              </a:rPr>
              <a:t>Corporation</a:t>
            </a:r>
            <a:endParaRPr lang="en-GB" sz="1100" spc="-40" baseline="0" dirty="0">
              <a:solidFill>
                <a:srgbClr val="62B3E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534648" y="6299704"/>
            <a:ext cx="441838" cy="400873"/>
          </a:xfrm>
          <a:prstGeom prst="rect">
            <a:avLst/>
          </a:prstGeom>
        </p:spPr>
      </p:pic>
      <p:sp>
        <p:nvSpPr>
          <p:cNvPr id="9" name="Shape 3"/>
          <p:cNvSpPr/>
          <p:nvPr userDrawn="1"/>
        </p:nvSpPr>
        <p:spPr>
          <a:xfrm>
            <a:off x="166812" y="6169700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2458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87" r:id="rId2"/>
    <p:sldLayoutId id="2147483802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9" r:id="rId10"/>
    <p:sldLayoutId id="2147483795" r:id="rId11"/>
    <p:sldLayoutId id="2147483813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D75F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Server Automation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Design by: Jiri Caga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repeat parts and faster develop</a:t>
            </a:r>
          </a:p>
          <a:p>
            <a:endParaRPr lang="en-US" dirty="0" smtClean="0"/>
          </a:p>
          <a:p>
            <a:r>
              <a:rPr lang="en-US" dirty="0" smtClean="0"/>
              <a:t>Easy run external web server</a:t>
            </a:r>
          </a:p>
          <a:p>
            <a:endParaRPr lang="en-US" dirty="0" smtClean="0"/>
          </a:p>
          <a:p>
            <a:r>
              <a:rPr lang="en-US" dirty="0" smtClean="0"/>
              <a:t>Synchronization pages(</a:t>
            </a:r>
            <a:r>
              <a:rPr lang="en-US" dirty="0" err="1" smtClean="0"/>
              <a:t>xhtml</a:t>
            </a:r>
            <a:r>
              <a:rPr lang="en-US" dirty="0" smtClean="0"/>
              <a:t>, </a:t>
            </a:r>
            <a:r>
              <a:rPr lang="en-US" dirty="0" err="1" smtClean="0"/>
              <a:t>css</a:t>
            </a:r>
            <a:r>
              <a:rPr lang="en-US" dirty="0" smtClean="0"/>
              <a:t>, image) on background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21" y="4069345"/>
            <a:ext cx="3198758" cy="203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5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situations</a:t>
            </a:r>
            <a:endParaRPr lang="cs-CZ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9" y="817173"/>
            <a:ext cx="6713837" cy="59094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112" y="4418899"/>
            <a:ext cx="1378591" cy="13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cs-C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" y="1311866"/>
            <a:ext cx="9144000" cy="45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397483"/>
            <a:ext cx="7469012" cy="564511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822121" y="4437776"/>
            <a:ext cx="39596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app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21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pattern in code 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Swing</a:t>
            </a:r>
          </a:p>
          <a:p>
            <a:r>
              <a:rPr lang="en-US" dirty="0" smtClean="0"/>
              <a:t>XML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988" y="845054"/>
            <a:ext cx="2228850" cy="2047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493" y="3511550"/>
            <a:ext cx="1638300" cy="2228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41" y="235743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68661" y="3424805"/>
            <a:ext cx="4941116" cy="330106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330521"/>
            <a:ext cx="4595100" cy="121905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48453" y="2035504"/>
            <a:ext cx="3177710" cy="263414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The Server Automation is used for simplify and acceleration develop frond-end application, when programmer often make changes on page.</a:t>
            </a:r>
            <a:endParaRPr lang="cs-CZ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AutoShape 2" descr="Image result for process automat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AutoShape 4" descr="http://www.dcs.co.uk/images/default-source/DCS-Responsive---Promotions/way-to-process-automation.jpg?sfvrsn=4"/>
          <p:cNvSpPr>
            <a:spLocks noChangeAspect="1" noChangeArrowheads="1"/>
          </p:cNvSpPr>
          <p:nvPr/>
        </p:nvSpPr>
        <p:spPr bwMode="auto">
          <a:xfrm>
            <a:off x="63500" y="-136525"/>
            <a:ext cx="47625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7" name="TextBox 6"/>
          <p:cNvSpPr txBox="1"/>
          <p:nvPr/>
        </p:nvSpPr>
        <p:spPr>
          <a:xfrm>
            <a:off x="222777" y="3086251"/>
            <a:ext cx="4765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</a:t>
            </a:r>
            <a:r>
              <a:rPr lang="cs-CZ" sz="14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github.com/JiriCagis/ServerUtility</a:t>
            </a:r>
          </a:p>
        </p:txBody>
      </p:sp>
    </p:spTree>
    <p:extLst>
      <p:ext uri="{BB962C8B-B14F-4D97-AF65-F5344CB8AC3E}">
        <p14:creationId xmlns:p14="http://schemas.microsoft.com/office/powerpoint/2010/main" val="5397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 page blue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tent page red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tent page green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ontent page orange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Tiet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62859"/>
      </a:accent1>
      <a:accent2>
        <a:srgbClr val="76CEEA"/>
      </a:accent2>
      <a:accent3>
        <a:srgbClr val="0080C6"/>
      </a:accent3>
      <a:accent4>
        <a:srgbClr val="99CC33"/>
      </a:accent4>
      <a:accent5>
        <a:srgbClr val="FF9933"/>
      </a:accent5>
      <a:accent6>
        <a:srgbClr val="E62859"/>
      </a:accent6>
      <a:hlink>
        <a:srgbClr val="0080C6"/>
      </a:hlink>
      <a:folHlink>
        <a:srgbClr val="0080C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Tiet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62859"/>
      </a:accent1>
      <a:accent2>
        <a:srgbClr val="76CEEA"/>
      </a:accent2>
      <a:accent3>
        <a:srgbClr val="0080C6"/>
      </a:accent3>
      <a:accent4>
        <a:srgbClr val="99CC33"/>
      </a:accent4>
      <a:accent5>
        <a:srgbClr val="FF9933"/>
      </a:accent5>
      <a:accent6>
        <a:srgbClr val="E62859"/>
      </a:accent6>
      <a:hlink>
        <a:srgbClr val="0080C6"/>
      </a:hlink>
      <a:folHlink>
        <a:srgbClr val="0080C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Tieto</Template>
  <TotalTime>84</TotalTime>
  <Words>73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Content page blue</vt:lpstr>
      <vt:lpstr>Content page red</vt:lpstr>
      <vt:lpstr>Content page green</vt:lpstr>
      <vt:lpstr>Content page orange</vt:lpstr>
      <vt:lpstr>Server Automation</vt:lpstr>
      <vt:lpstr>Introduction</vt:lpstr>
      <vt:lpstr>Compare situations</vt:lpstr>
      <vt:lpstr>Use case diagram</vt:lpstr>
      <vt:lpstr>PowerPoint Presentation</vt:lpstr>
      <vt:lpstr>Technologies</vt:lpstr>
      <vt:lpstr>Conclusion</vt:lpstr>
    </vt:vector>
  </TitlesOfParts>
  <Company>Tieto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Automatization</dc:title>
  <dc:creator>Caga Jiri</dc:creator>
  <cp:lastModifiedBy>Caga Jiri</cp:lastModifiedBy>
  <cp:revision>8</cp:revision>
  <dcterms:created xsi:type="dcterms:W3CDTF">2015-08-04T06:45:55Z</dcterms:created>
  <dcterms:modified xsi:type="dcterms:W3CDTF">2015-08-04T08:13:30Z</dcterms:modified>
</cp:coreProperties>
</file>