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259" r:id="rId5"/>
    <p:sldId id="264" r:id="rId6"/>
    <p:sldId id="260" r:id="rId7"/>
    <p:sldId id="261" r:id="rId8"/>
    <p:sldId id="266" r:id="rId9"/>
    <p:sldId id="267" r:id="rId10"/>
    <p:sldId id="265" r:id="rId11"/>
    <p:sldId id="262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2AB7-98C1-4026-935B-A62ECD4E4056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9F0C9-9939-41A9-A1C4-59DA238DF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183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9F0C9-9939-41A9-A1C4-59DA238DFDF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953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9F0C9-9939-41A9-A1C4-59DA238DFDF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04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AE543-A63A-F974-E94D-6F9F6583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2CDEDD6-97B2-19ED-5FF8-956219CF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37FA03-777C-2014-62DD-811246CE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1656DF-3C86-F8A1-4F4C-8834368C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426ED-FDE0-EACE-A8D5-001CB7B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944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3A7050-8D02-A4AF-1EF4-D36A4EBE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C2B3A3A-8589-4781-AED4-F6121F89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D68156-6F15-4DD2-571D-8E2D8DC5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65A851-C64C-22D4-C6B2-B1C30AEA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228AFE-64CF-D82B-5158-923F95AA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4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09B6451-8132-1055-FDC9-77F8DC979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7964127-E3B0-0D6C-43F7-6ADCC0D9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82CBC6-83C4-484A-4335-FD80D8A9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73DC16-A60B-1301-FBCC-13B8C4E2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49A8A1-F4AB-5E39-807E-39B6A9F8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53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A270F-1282-14C9-63AE-C5CB6889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3600E0-D006-B927-A78B-224764A2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4F9F16-3AF4-0D7B-9F73-4754C0C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1A4DC9-4FA8-3771-F15F-9E888B23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0BC9EE-7655-77A6-DEF4-87CBCD6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82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C0446A-C12E-15F7-DCFD-55CC43FD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3865EA-2F88-45CF-F1D1-69979099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F6F517-9E12-591E-C86D-BA33592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0E455D-66A6-BF93-4455-0E53B642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C6CC6E-6A08-3B93-54F9-2A58A41B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32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711399-D9B4-E500-100E-D461329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A31AE7-6BFD-53FC-33AB-150FFB97E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C61A3EE-73CA-CC26-4DDB-3AEC2B96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6123536-5552-8CD9-8631-DBE5864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96595E4-2777-EE7A-333B-0414EBE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D404F6-93B2-8B2B-CF5B-89A68C72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82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2EC409-7881-598D-D380-64D1CC70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F61CD82-8EF6-2CBF-69D2-8FAEF8CD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407895-5309-C755-CE65-B7433125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B037E93-0558-36D5-7683-E86680BAF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7E856E4-9DDE-03EA-626E-3A33D358D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AE3958-D0B0-B486-8B6B-8C04966B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86FF86F-0FE0-91D5-4EAE-15F32921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D23F0E-9CCD-5C29-359E-1080ABB4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71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4B1A23-D12A-C729-18F1-3AA60CCA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76E6BC-40A5-C3FE-2897-72EC8BA9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E26A16C-E284-C13A-A766-828DF22E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203A388-6428-9599-E741-475DB87F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29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CCC315D-B162-0275-1D7F-D30878EC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AE96DD7-04E3-9FE7-EDE0-4910E89D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9254F4-B2DB-C726-372D-C5A402C6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362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756E5-761C-329E-F61E-8319B6AB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17746C-A3F8-70E8-837B-18C33570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6A50522-48FA-8FA3-8B4B-32BEC512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2385402-D85B-6C4A-FB1F-8E56B303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B39A34-D700-D658-04D7-8253E167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E11F41E-3C18-7BAA-2DED-13F418D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89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BDB1A-1552-92F9-482E-C0AE0230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FB7AA73-3C6E-FA9B-3B4A-8748DE5BD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D4EFA39-37A1-6C6C-9233-9B6803C53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FE142E-DCA9-2F7F-D9EB-232D1E18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6DB58E-0FDE-66C5-E536-CE8A7C5B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7AFD5D1-E6F9-1B3C-6A8E-21A14262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9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868E77E-84EB-3701-62B3-5E16B125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A2DF11-3D87-887C-4769-54070E8A3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C4A4E1-3190-F0C0-6239-0F7E4BA0E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E0D2-7A71-4D77-A6D7-3D203B5FA19F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9D354A-C7D1-CFE8-29C6-EBC1F6DB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3151E9-61D7-DD4C-B1ED-5B6870C2E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396E-6695-4B4C-A784-0F13A8D137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900380" TargetMode="External"/><Relationship Id="rId2" Type="http://schemas.openxmlformats.org/officeDocument/2006/relationships/hyperlink" Target="https://ieeexplore.ieee.org/abstract/document/84779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23/a:10082028213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Vibrant multicolour checkered floor design">
            <a:extLst>
              <a:ext uri="{FF2B5EF4-FFF2-40B4-BE49-F238E27FC236}">
                <a16:creationId xmlns:a16="http://schemas.microsoft.com/office/drawing/2014/main" id="{A9031D7C-483B-CB4D-76B1-AEF4708B4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Rectangle 6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9AF028-2241-48E2-D042-5E18ED0F4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200" kern="1200">
                <a:latin typeface="+mj-lt"/>
                <a:ea typeface="+mj-ea"/>
                <a:cs typeface="+mj-cs"/>
              </a:rPr>
              <a:t>LSHADE Algorithm with Rank-Based Selective Pressure Strategy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52A0C6-4ACB-59CA-4A96-AFE23886C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95E4D37-541E-749A-0BB0-7BE7099CCDDA}"/>
              </a:ext>
            </a:extLst>
          </p:cNvPr>
          <p:cNvSpPr txBox="1"/>
          <p:nvPr/>
        </p:nvSpPr>
        <p:spPr>
          <a:xfrm>
            <a:off x="11073279" y="6431947"/>
            <a:ext cx="18191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EFFFF"/>
                </a:solidFill>
              </a:rPr>
              <a:t>Jiří Pakr</a:t>
            </a:r>
          </a:p>
        </p:txBody>
      </p:sp>
    </p:spTree>
    <p:extLst>
      <p:ext uri="{BB962C8B-B14F-4D97-AF65-F5344CB8AC3E}">
        <p14:creationId xmlns:p14="http://schemas.microsoft.com/office/powerpoint/2010/main" val="290789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377D19-1A5D-4CD1-A69C-14C7391B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950" y="2407570"/>
            <a:ext cx="5024215" cy="1325563"/>
          </a:xfrm>
        </p:spPr>
        <p:txBody>
          <a:bodyPr/>
          <a:lstStyle/>
          <a:p>
            <a:r>
              <a:rPr lang="cs-CZ" dirty="0"/>
              <a:t>Díky za pozornost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112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B661A-BC37-8F12-422A-944E7CFE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3564D3-CFC0-5292-2EC2-BF0F0202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cs-CZ" dirty="0">
                <a:hlinkClick r:id="rId2"/>
              </a:rPr>
              <a:t>https://ieeexplore.ieee.org/abstract/document/8477977</a:t>
            </a:r>
            <a:r>
              <a:rPr lang="cs-CZ" dirty="0"/>
              <a:t> – LSHADE-RSP</a:t>
            </a:r>
          </a:p>
          <a:p>
            <a:r>
              <a:rPr lang="cs-CZ" dirty="0">
                <a:hlinkClick r:id="rId3"/>
              </a:rPr>
              <a:t>https://ieeexplore.ieee.org/abstract/document/6900380</a:t>
            </a:r>
            <a:r>
              <a:rPr lang="cs-CZ" dirty="0"/>
              <a:t> - LSHADE</a:t>
            </a:r>
          </a:p>
          <a:p>
            <a:r>
              <a:rPr lang="cs-CZ" dirty="0">
                <a:hlinkClick r:id="rId4"/>
              </a:rPr>
              <a:t>https://link.springer.com/article/10.1023/a:1008202821328</a:t>
            </a:r>
            <a:r>
              <a:rPr lang="cs-CZ" dirty="0"/>
              <a:t> - DE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9355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DFA4E1-4167-0C1F-DCF4-947676A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E507D8-1428-271A-1A1A-55188DBA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LSHADE je zkráceně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Population Size Reduction (LPSR) Success History Based Adaptive (SHA) Differential Evolution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Jedná se o rozšíření algoritmu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SHADE, 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založeném na jedné z modifikací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nazvané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JADE. 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LSHADE-RSP 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modifikace algoritmu LSHADE s strategií selektivního tlaku založenou na pořadí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(rank-based selective pressure strategy).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006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7F0333-188E-F1A9-6A2D-823EAAF0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Diferential</a:t>
            </a:r>
            <a:r>
              <a:rPr lang="cs-CZ" dirty="0"/>
              <a:t> </a:t>
            </a:r>
            <a:r>
              <a:rPr lang="cs-CZ" dirty="0" err="1"/>
              <a:t>Evolution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4BA4D8-A18A-F5A6-5417-20EB5030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populační algoritmus, kde populace obsahuje určitý počet řešení.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Jedním z hlavních rysů DE je využití mutace, u které bylo prokázáno, že se automaticky přizpůsobuje měřítku optimalizované funkce, čímž zlepšuje výkon. 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Algoritmus obsahuje také využívá křížení a selekce. 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využívá tří řídících parametrů: N – velikost populace, F – </a:t>
            </a:r>
            <a:r>
              <a:rPr lang="cs-CZ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škálovací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faktor, CR – míra křížení. 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Optimální nastavení těchto parametrů závisí na problému.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903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1141F7-6F6F-3E1E-312A-EC2154D8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LSHADE </a:t>
            </a:r>
            <a:r>
              <a:rPr lang="cs-CZ" dirty="0" err="1"/>
              <a:t>Algorithm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F64A03-5574-6443-E103-437959B5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Přebírá z SHADE historii úspěšných parametrů M_CR a M_F, která ukládá hodnoty CR a F, které byli úspěšné v minulosti a pomáhá generovat nové hodnoty v blízkosti těchto uložených dvojic. 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L-SHADE zahrnuje lineární redukci velikosti populace (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Population Size Reduction - 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LPSR) jednoduchou deterministickou změnu velikosti populace, která průběžně zmenšuje velikost populace podle lineární funkce. 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Redukce populace probíhá odstraněním nejméně vhodných jedinců každé generace.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58F200C-9A31-324A-7189-ABA075AD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45" y="5588648"/>
            <a:ext cx="48291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73518-0B54-DEF4-5997-98332336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LSHADE - RSP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AE5BDB-1D12-C0A0-68AB-FC5F765D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-based selective pressure strategy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odifikuje mutační strategii na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current-to-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pbest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že druhá část obsahující dva náhodné vektory získává selekční tlak. 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Přesněji řečeno, r1 a r2 se vybírají podle hodnostního výběru typicky používaného v genetických algoritmech.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CFCF7C3-7C42-3DF7-7172-B3E4AF31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33" y="5469762"/>
            <a:ext cx="3933825" cy="4953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731429A-10D1-E734-FF2B-E9FDC87A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421" y="4984577"/>
            <a:ext cx="4210050" cy="4095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1B113EC-19E9-E319-3CCC-02A1C75A4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32" y="4573234"/>
            <a:ext cx="2257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7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E800E9-3BEB-7A65-DF8B-B779B46A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PSEUDOKÓD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EC37DB0-5A51-06F2-9852-1579AAEA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67" y="365125"/>
            <a:ext cx="3496970" cy="6127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52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22B3B6-E899-9EF2-7A68-8722698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74E074-9FED-1EB3-000D-CF059177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Rastrigin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5AE4F50-2EED-B8F0-5621-068507437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82" y="1944123"/>
            <a:ext cx="5644636" cy="42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7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22B3B6-E899-9EF2-7A68-8722698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74E074-9FED-1EB3-000D-CF059177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Rosenbrock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137BC33-0791-EF4F-BEA7-434B04AF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14" y="1690688"/>
            <a:ext cx="6128171" cy="45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22B3B6-E899-9EF2-7A68-8722698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74E074-9FED-1EB3-000D-CF059177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Schaffel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1FDB55-2D38-3962-C8F2-96EF7D95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76" y="1620287"/>
            <a:ext cx="6348847" cy="47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44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324</Words>
  <Application>Microsoft Office PowerPoint</Application>
  <PresentationFormat>Širokoúhlá obrazovka</PresentationFormat>
  <Paragraphs>37</Paragraphs>
  <Slides>11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LSHADE Algorithm with Rank-Based Selective Pressure Strategy</vt:lpstr>
      <vt:lpstr>Úvod</vt:lpstr>
      <vt:lpstr>Diferential Evolution</vt:lpstr>
      <vt:lpstr>LSHADE Algorithm</vt:lpstr>
      <vt:lpstr>LSHADE - RSP</vt:lpstr>
      <vt:lpstr>PSEUDOKÓD</vt:lpstr>
      <vt:lpstr>Výsledky</vt:lpstr>
      <vt:lpstr>Výsledky</vt:lpstr>
      <vt:lpstr>Výsledky</vt:lpstr>
      <vt:lpstr>Díky za pozornost 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LSHADE Algorithm with Rank-Based Selective Pressure Strategy</dc:title>
  <dc:creator>Jiří Pakr</dc:creator>
  <cp:lastModifiedBy>Jiří Pakr</cp:lastModifiedBy>
  <cp:revision>22</cp:revision>
  <dcterms:created xsi:type="dcterms:W3CDTF">2022-12-06T16:26:03Z</dcterms:created>
  <dcterms:modified xsi:type="dcterms:W3CDTF">2022-12-13T09:51:22Z</dcterms:modified>
</cp:coreProperties>
</file>