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DBB3-821A-6A43-A315-B84094E4965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EC39-FB25-884A-9AD7-771859E2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5EC39-FB25-884A-9AD7-771859E2D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5B47-93FA-9045-8D9A-074EA9B7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BB6D2-0616-8945-8B0A-5DD5CE3C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B265-B0E3-9440-A974-D97E39FD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81CD-3D7F-AD45-AD19-3812FD85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7404-EACF-C94A-825C-6913F60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9D6-9BB5-0348-B76A-F915515F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8DC4-47E3-6147-ADD7-42A09720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2960-0AC8-4C45-AF39-084A2B8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060F-9054-4D45-BCEA-8E6C8FE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0937-DD74-5E42-BBD6-1848DE39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97E1A-8F45-E44F-B9DB-F0C551B9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7B92-0CCD-8B4E-8576-59234F5B2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C61D-C3BC-6D4F-B6D7-CF06438D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B464-51E4-FB40-8868-9FBF8AAF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F49D-9B6C-C449-AF93-15FC3E77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2F1-FEA0-A54A-B605-56F49FDA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F26C-0283-FC49-83BF-46AEB004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2FA7-E06B-4D4C-BDBB-A3C498A7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88B-9E7B-454D-8033-70CAC7E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59D9-1416-FC4B-A8FD-59A9A65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7484-6EDF-0643-A35D-1CEABDA3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CBAD-2C5C-354F-9F11-CE1822AA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2908-3992-864C-B004-DF8BB84C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54D8-FCAA-1145-AC30-11D1E22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BD48-B5E4-0F44-9080-36CE8D5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F07-A81F-2245-A29D-8FB371DF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8108-1D7B-3949-8D54-99B8F81C9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701C7-7022-E847-952C-C6F495FA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9DD8D-2C45-A640-9313-725EA29E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EDA9-9678-9447-8750-D6B6967F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E82B-B168-6648-924D-8117B1A2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E61D-2A31-9044-AF17-32DFDAD3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8134-6F4D-C643-8BD6-B6C9443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FF98A-7864-9F44-A14B-8ED6A011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02B7-49B2-4546-89A2-9CF32244C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201A6-4CEE-3743-BFFB-7390CE66B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6D81E-C6EC-F64D-BCCB-2A2EA131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25A0-C2B0-3547-A5E4-7D6DA094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D60A9-491D-004F-91EB-4A38D4A0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DCF7-3C5E-174C-B7C9-454E5165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13357-3A19-4042-B72D-DCDA9A35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5AE38-53FA-7A47-9DD4-5500C89D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C0B2E-14F9-0145-A284-187358D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5C853-9EB5-2A4F-9160-8F4B1AEC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2D23C-D6E7-8745-B7A4-780D12DF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D8AE-1FC9-834A-8ACB-6155E59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6707-6B76-2C43-A0C5-599C7DCD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FC9-C1CB-D244-B491-A23A85D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2A19-9D57-1548-A605-B38321843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7C83-4192-C843-9B0A-985EA99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27D6F-6A53-7443-A75A-795EC6D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29DD5-9DC6-B945-BB7A-24143605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C8AA-BA08-9E4D-A640-2C8F559F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648A6-708C-8D42-883E-1C67B04A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0F56A-C0EC-1440-B242-4EFF626A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08C0-2965-6045-9EBC-8A0A92D5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093D-41E6-3D41-98E7-1FCD261A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4BC3-4E77-EA42-9B01-BAF70A4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26926-3525-0843-9AAF-9D5E4AC9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0D7FD-6FA0-2047-8289-98A87B19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688D-F9D1-0E4D-A735-FBC41EF09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3349-DD1E-F843-805E-81077733668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9BE8-78EE-164F-BEA0-EED3D429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F049-B1EA-4C44-884F-7ECB56FBF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FF68-B022-1348-89A4-E0A2A718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8E271B-C055-2044-87B7-F57E1520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5" y="0"/>
            <a:ext cx="1143268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E405F4-39F6-D343-98D9-4762A82F0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15"/>
          <a:stretch/>
        </p:blipFill>
        <p:spPr>
          <a:xfrm>
            <a:off x="6715125" y="0"/>
            <a:ext cx="5097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SUBRT Jiri</dc:creator>
  <cp:lastModifiedBy>SUBRT Jiri</cp:lastModifiedBy>
  <cp:revision>2</cp:revision>
  <dcterms:created xsi:type="dcterms:W3CDTF">2022-04-21T17:54:40Z</dcterms:created>
  <dcterms:modified xsi:type="dcterms:W3CDTF">2022-04-21T18:12:55Z</dcterms:modified>
</cp:coreProperties>
</file>