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>
        <p:scale>
          <a:sx n="99" d="100"/>
          <a:sy n="99" d="100"/>
        </p:scale>
        <p:origin x="10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E9F5-3B14-134E-A9E1-747C2A3B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58173-7097-B04C-8367-ED863981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04D5-4446-494A-88AC-C350C5E5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09E5-E6CE-8F44-87DC-1877DCA1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9AFD-7AD6-7A4C-B6A4-25F84F1C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7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3BAE-E74F-9444-8668-F040DAF2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AE8FF-0664-D648-A93D-3C5ED8D38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2C3F-C29D-374B-9BEF-91FFF06A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E171-A391-EB42-9081-4CCA2DC9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118D-54C3-1E4D-AB6B-DE1A2DAC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4B172-BD47-214A-B048-86DBBD29F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E4F5-C86C-3645-8CEE-A73ADCD3B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8EF2-28BE-3B4F-8175-E198BBE1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A404-E215-5040-843A-27CF4A04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36DA-1F69-6840-B0FB-BBFB62A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01F-09F5-2440-A54E-16C10095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DE30-FE08-4849-A167-5FA9997D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834BF-F21D-DE45-A11B-8A2EB3CE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FB33-D99F-DC42-AFE5-B75E8F22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E7EA-068A-4A4B-B19B-7965D2EA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20F-1700-5647-9F47-5DD676BF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5EF94-3F61-684C-ACB3-196B9A2B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008F-373C-0D40-8B71-61244487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0C62-09E2-2145-A608-1222217C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E9B0-BD09-C540-B3B1-48F2972B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F186-2E21-7249-B5DE-5ACFA979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9CBD-D44E-8E44-8773-3E07F12BA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991B1-2866-504D-803E-F62860592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01CC8-B72F-384C-A5ED-AA9891DD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3B163-8D9C-ED48-9F84-FFDD1E80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A1FE2-43BE-184E-AAD7-D35696D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AFDE-496B-E647-ADE7-37B3E3C4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F033-05A4-F543-98ED-B34F02D7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07C72-1243-3D4E-A5FE-2F2A6A40D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E2C8-4B83-7845-AC4B-F7F5F31EA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E42A8-957D-D346-B81B-67207A823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BE750-EF2B-B445-AAC0-1CFAEF8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7417A-4F9A-AF45-BE53-473E4CA0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C42A1-43CA-1741-A57F-046F9B13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B201-C737-4B42-AE14-908DFDD1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661FF-B73B-DA46-A9C8-E6754452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F365-21DE-374A-A105-B3DC7D4D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619B9-33B8-8D4D-AFC5-A3CF8955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60170-4500-0543-87A4-D8CD9EB9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3779C-FAB1-B841-92D4-7E35B2B0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BC156-52F2-A241-91A9-F3A63BB3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CE2C-D880-BC4B-B41D-F691393A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5C48-2D33-9440-8102-A941E20F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84B5-4171-CB4D-B70B-294F507CF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0FE23-7F90-A44D-877E-E671D1E5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402A-35EA-6A49-A2EB-D618779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F2A64-2604-B245-8456-6E7AEFE9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EFA4-A66C-BA41-B11D-A399183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2F319-8FF3-CF49-9A17-A2946538D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5D211-A11D-6745-A86C-4A3CECD6F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EFD94-3B92-7F41-B3B5-5973C02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4ADC8-99F8-7D43-B578-CFBA22A3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53637-5103-0446-B704-9FEB58E0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1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F65E4-3F8A-3D4D-A1F1-B684016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4147D-923F-814C-B4EF-C0757D1A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7518-24DD-4749-BD85-B8BEB7593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5A19A-17EA-9B4C-AC56-8A0FBEAB7E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1568-CA04-AE41-BA5B-A39A76EC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F3B34-E653-BF45-BFC8-D847140F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B719-ADB3-2F48-A578-3D87660E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AD76675F-8BA1-F44B-9F18-F1A894B6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3" y="115910"/>
            <a:ext cx="769687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946FC5-C357-E342-B86D-17BC448D48C7}"/>
              </a:ext>
            </a:extLst>
          </p:cNvPr>
          <p:cNvSpPr/>
          <p:nvPr/>
        </p:nvSpPr>
        <p:spPr>
          <a:xfrm>
            <a:off x="2846231" y="115910"/>
            <a:ext cx="6593983" cy="6568068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SUBRT Jiri</dc:creator>
  <cp:lastModifiedBy>SUBRT Jiri</cp:lastModifiedBy>
  <cp:revision>1</cp:revision>
  <dcterms:created xsi:type="dcterms:W3CDTF">2022-04-09T11:32:33Z</dcterms:created>
  <dcterms:modified xsi:type="dcterms:W3CDTF">2022-04-09T11:35:59Z</dcterms:modified>
</cp:coreProperties>
</file>