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7368-1900-E549-B5B5-D33C3E1D1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B5E5-AF47-214D-B633-24ADF5A8F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E035-A6AA-CA4D-8964-BE2207A7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43DC-455E-0F42-9FEA-BE5CE19A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88CE-905C-EE47-8119-CAF689FB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2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89BD-50D5-D542-B02C-ECE0445C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04EA-87B1-0840-A80C-912998236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CA2E-5A77-9F4F-B8B5-29273F5D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0F46-1FB8-6147-926F-481F0062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1E14-DD36-EA4A-B06D-CA466342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1EC8C-6495-2046-964F-763659602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6CFE5-DC52-8245-AC4E-410D62CCA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F5E0-C54A-E741-94D3-960754AC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860D-8AF2-A74F-9E3C-26B62E7B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889A-03B3-3A44-83BD-512CA95C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67A7-8284-ED4F-840A-85C549CE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561D-E187-AC4F-87EF-9A9EDFE1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A18A-BA76-E54D-B4F2-FAA97706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F9FE-E0B9-DD4F-B69E-9C8ED18C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F341-89A3-E644-BE87-4D1F9781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2541-A492-424E-A7FF-5E1072C4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7BFC4-6661-DD46-B12B-6C1EE56C7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69D2-F261-394B-BFDF-8C542F23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CA41-360B-F941-A568-79F8AFF2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7628-E7DB-F046-8986-335DE38D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278E-63F8-CD45-ABD2-2889844B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61E7-4B04-E04E-8579-9D9165271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1C067-3D60-624A-B6ED-8E544C928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9904F-3512-4340-A6B9-834C2519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92D65-A46B-C647-A482-5464E9CD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E1F86-8FF6-E443-AB76-7A2E67CA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386C-B8FA-014B-B20D-EE6D046D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A1952-C547-EA46-B116-CAA423CD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71433-4F1A-0F4A-8236-DD4C6488A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42160-888D-BA42-8295-A90F95BA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A43DD-A894-3042-8547-32B34A6BF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17FFE-6791-E741-BAC6-C07C3DC6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7B1C0-14CA-6145-B66B-A37411C0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E20B2-0FEA-5E40-96BB-BBCF672D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36F6-3FD7-744E-AED6-F8DABFF3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39DC2-02D9-A145-A140-22942399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34D37-69A6-C746-8947-57B56F0C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13774-0419-454C-8E70-85C037F6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042B6-2267-3D46-BEFE-C4239F3A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B11F3-C146-A04D-9D02-F9B2BD20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3606A-BF27-2D45-9B96-C31A9930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E8FC-D06C-A54B-937F-7603D22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BCF6-F8FE-E940-8E04-E85748B4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AB740-F732-E54F-9A00-1A078886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B3BDB-8C6C-824A-94C2-56D43F23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3408D-5E34-2F44-BCD1-0E93CA2D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5A1C-C3EE-C94C-BE12-293D3A97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0C7C-8ABC-A643-B12D-9E901404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FB38B-2E40-574F-8B28-036101E33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66C44-60C9-8540-9335-D447B6DE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80913-3124-C448-8B3E-4FD6E3B0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95E33-0B78-6248-AAFC-157F4C4B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87463-0C29-164E-A7EC-6F448D8B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0E385-89EB-1845-A0C4-E3FD0F91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A68F1-615B-1C4B-9F62-F2D58B9A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6154-88DD-DF4C-ADEA-BE2C58F74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9A36-43B9-0C48-8CF6-19861558276F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341B-7F05-EE4A-80E9-ADD133D0F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5775-5BD2-6543-873C-E95090F92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9184C-F48E-7C4A-B79B-646A2A4A8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6EC0D2-1C60-1140-9AA0-F7085C58AF17}"/>
              </a:ext>
            </a:extLst>
          </p:cNvPr>
          <p:cNvSpPr txBox="1"/>
          <p:nvPr/>
        </p:nvSpPr>
        <p:spPr>
          <a:xfrm>
            <a:off x="172453" y="1696452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Abiotic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0B750-A889-6A48-8D93-F10BBFC18A34}"/>
              </a:ext>
            </a:extLst>
          </p:cNvPr>
          <p:cNvSpPr txBox="1"/>
          <p:nvPr/>
        </p:nvSpPr>
        <p:spPr>
          <a:xfrm>
            <a:off x="172453" y="4133942"/>
            <a:ext cx="113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39BC9-C49E-C44B-93FD-E35989FAA58B}"/>
              </a:ext>
            </a:extLst>
          </p:cNvPr>
          <p:cNvSpPr txBox="1"/>
          <p:nvPr/>
        </p:nvSpPr>
        <p:spPr>
          <a:xfrm>
            <a:off x="1046747" y="1696452"/>
            <a:ext cx="16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F5176-E546-0841-8783-7AE260EA5A74}"/>
              </a:ext>
            </a:extLst>
          </p:cNvPr>
          <p:cNvSpPr txBox="1"/>
          <p:nvPr/>
        </p:nvSpPr>
        <p:spPr>
          <a:xfrm>
            <a:off x="3268581" y="680696"/>
            <a:ext cx="140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3A8B8-D684-A442-BE80-7BB50A570C3F}"/>
              </a:ext>
            </a:extLst>
          </p:cNvPr>
          <p:cNvSpPr txBox="1"/>
          <p:nvPr/>
        </p:nvSpPr>
        <p:spPr>
          <a:xfrm>
            <a:off x="3268582" y="1736056"/>
            <a:ext cx="140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77FF4EB-6EDB-4645-951E-793670D26F43}"/>
              </a:ext>
            </a:extLst>
          </p:cNvPr>
          <p:cNvSpPr/>
          <p:nvPr/>
        </p:nvSpPr>
        <p:spPr>
          <a:xfrm>
            <a:off x="4868780" y="842754"/>
            <a:ext cx="541421" cy="12115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E76AB-8F4F-E143-958C-C223D58ACF7F}"/>
              </a:ext>
            </a:extLst>
          </p:cNvPr>
          <p:cNvSpPr txBox="1"/>
          <p:nvPr/>
        </p:nvSpPr>
        <p:spPr>
          <a:xfrm>
            <a:off x="5747085" y="389384"/>
            <a:ext cx="164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Frost frequency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64013-8B9D-714D-ADD9-798CCBAFDD4A}"/>
              </a:ext>
            </a:extLst>
          </p:cNvPr>
          <p:cNvSpPr txBox="1"/>
          <p:nvPr/>
        </p:nvSpPr>
        <p:spPr>
          <a:xfrm>
            <a:off x="5747085" y="906014"/>
            <a:ext cx="164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 melt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C3C3E-3D0C-8544-9D3B-B37C1AB81B61}"/>
              </a:ext>
            </a:extLst>
          </p:cNvPr>
          <p:cNvSpPr txBox="1"/>
          <p:nvPr/>
        </p:nvSpPr>
        <p:spPr>
          <a:xfrm>
            <a:off x="5747085" y="1422644"/>
            <a:ext cx="164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 ice extent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0CA02-8BD1-6B4B-8051-4661390414EA}"/>
              </a:ext>
            </a:extLst>
          </p:cNvPr>
          <p:cNvSpPr txBox="1"/>
          <p:nvPr/>
        </p:nvSpPr>
        <p:spPr>
          <a:xfrm>
            <a:off x="5747084" y="1961879"/>
            <a:ext cx="164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658C2-42A1-804C-9725-C5F2EE0A5083}"/>
              </a:ext>
            </a:extLst>
          </p:cNvPr>
          <p:cNvSpPr txBox="1"/>
          <p:nvPr/>
        </p:nvSpPr>
        <p:spPr>
          <a:xfrm>
            <a:off x="9657349" y="486916"/>
            <a:ext cx="20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layer depth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66DF4-3C21-6244-9260-791FE189CC1E}"/>
              </a:ext>
            </a:extLst>
          </p:cNvPr>
          <p:cNvSpPr txBox="1"/>
          <p:nvPr/>
        </p:nvSpPr>
        <p:spPr>
          <a:xfrm>
            <a:off x="9837823" y="1130056"/>
            <a:ext cx="173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release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79B3B-7A65-5248-90E2-86419776E5F4}"/>
              </a:ext>
            </a:extLst>
          </p:cNvPr>
          <p:cNvSpPr txBox="1"/>
          <p:nvPr/>
        </p:nvSpPr>
        <p:spPr>
          <a:xfrm>
            <a:off x="9791703" y="1773196"/>
            <a:ext cx="164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Rooting depth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460D9C-1017-8B40-BD97-CADF259E070E}"/>
              </a:ext>
            </a:extLst>
          </p:cNvPr>
          <p:cNvSpPr txBox="1"/>
          <p:nvPr/>
        </p:nvSpPr>
        <p:spPr>
          <a:xfrm>
            <a:off x="9791702" y="2308606"/>
            <a:ext cx="222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disturbance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A34C5-B05A-BF4A-8646-A8FB276976A2}"/>
              </a:ext>
            </a:extLst>
          </p:cNvPr>
          <p:cNvSpPr txBox="1"/>
          <p:nvPr/>
        </p:nvSpPr>
        <p:spPr>
          <a:xfrm>
            <a:off x="1838828" y="2577583"/>
            <a:ext cx="173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changes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332A6-28B7-F44B-9B7D-3CFF4DCCAA49}"/>
              </a:ext>
            </a:extLst>
          </p:cNvPr>
          <p:cNvSpPr txBox="1"/>
          <p:nvPr/>
        </p:nvSpPr>
        <p:spPr>
          <a:xfrm>
            <a:off x="1838828" y="829996"/>
            <a:ext cx="16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changes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8219B-628E-B144-B80D-132754F8039C}"/>
              </a:ext>
            </a:extLst>
          </p:cNvPr>
          <p:cNvSpPr txBox="1"/>
          <p:nvPr/>
        </p:nvSpPr>
        <p:spPr>
          <a:xfrm>
            <a:off x="2223840" y="4260638"/>
            <a:ext cx="19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Vegetation change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F45F2E-667F-2240-9940-1B48EF15CE68}"/>
              </a:ext>
            </a:extLst>
          </p:cNvPr>
          <p:cNvSpPr txBox="1"/>
          <p:nvPr/>
        </p:nvSpPr>
        <p:spPr>
          <a:xfrm>
            <a:off x="1283868" y="5251245"/>
            <a:ext cx="302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Traits change – Canopy height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D8E673-E9D7-004D-ACEF-5722F2333815}"/>
              </a:ext>
            </a:extLst>
          </p:cNvPr>
          <p:cNvSpPr txBox="1"/>
          <p:nvPr/>
        </p:nvSpPr>
        <p:spPr>
          <a:xfrm>
            <a:off x="1471362" y="5660864"/>
            <a:ext cx="302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Community changes (CTI)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84E65-781E-F243-8E1A-3973221EF5C6}"/>
              </a:ext>
            </a:extLst>
          </p:cNvPr>
          <p:cNvSpPr txBox="1"/>
          <p:nvPr/>
        </p:nvSpPr>
        <p:spPr>
          <a:xfrm>
            <a:off x="1471361" y="6070483"/>
            <a:ext cx="302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Species-level changes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B9D836-A61D-074C-85C8-0F13634605AA}"/>
              </a:ext>
            </a:extLst>
          </p:cNvPr>
          <p:cNvSpPr txBox="1"/>
          <p:nvPr/>
        </p:nvSpPr>
        <p:spPr>
          <a:xfrm>
            <a:off x="4313822" y="5291532"/>
            <a:ext cx="134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Bare ground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3BCC5-A631-2144-8139-71867934C4C8}"/>
              </a:ext>
            </a:extLst>
          </p:cNvPr>
          <p:cNvSpPr txBox="1"/>
          <p:nvPr/>
        </p:nvSpPr>
        <p:spPr>
          <a:xfrm>
            <a:off x="4501314" y="5711727"/>
            <a:ext cx="134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595CA-EC9B-DE4F-B796-65DAC4813BBE}"/>
              </a:ext>
            </a:extLst>
          </p:cNvPr>
          <p:cNvSpPr txBox="1"/>
          <p:nvPr/>
        </p:nvSpPr>
        <p:spPr>
          <a:xfrm>
            <a:off x="4501314" y="6230359"/>
            <a:ext cx="19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Vegetation cover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6BDE26-F362-314A-AFD7-B3936AD921E8}"/>
              </a:ext>
            </a:extLst>
          </p:cNvPr>
          <p:cNvSpPr txBox="1"/>
          <p:nvPr/>
        </p:nvSpPr>
        <p:spPr>
          <a:xfrm>
            <a:off x="6001252" y="5185068"/>
            <a:ext cx="222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Advancing phenology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07E0D-B892-054B-87D6-E129C56419F7}"/>
              </a:ext>
            </a:extLst>
          </p:cNvPr>
          <p:cNvSpPr txBox="1"/>
          <p:nvPr/>
        </p:nvSpPr>
        <p:spPr>
          <a:xfrm>
            <a:off x="6189745" y="5720478"/>
            <a:ext cx="23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Plant-plant interactions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65AEB5-E6F5-A442-8681-2B498EF16F76}"/>
              </a:ext>
            </a:extLst>
          </p:cNvPr>
          <p:cNvSpPr txBox="1"/>
          <p:nvPr/>
        </p:nvSpPr>
        <p:spPr>
          <a:xfrm>
            <a:off x="9117933" y="4868793"/>
            <a:ext cx="134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Herbivory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3E9883-CDA6-BD43-A898-DAA7BA012A54}"/>
              </a:ext>
            </a:extLst>
          </p:cNvPr>
          <p:cNvSpPr txBox="1"/>
          <p:nvPr/>
        </p:nvSpPr>
        <p:spPr>
          <a:xfrm>
            <a:off x="5494922" y="3836803"/>
            <a:ext cx="241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Growing season 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8F22F-FE72-2546-BAFD-3F6DC67BBCC4}"/>
              </a:ext>
            </a:extLst>
          </p:cNvPr>
          <p:cNvSpPr txBox="1"/>
          <p:nvPr/>
        </p:nvSpPr>
        <p:spPr>
          <a:xfrm>
            <a:off x="3492667" y="2623749"/>
            <a:ext cx="173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CO2, N2, land use</a:t>
            </a:r>
          </a:p>
        </p:txBody>
      </p:sp>
    </p:spTree>
    <p:extLst>
      <p:ext uri="{BB962C8B-B14F-4D97-AF65-F5344CB8AC3E}">
        <p14:creationId xmlns:p14="http://schemas.microsoft.com/office/powerpoint/2010/main" val="355098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62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SUBRT Jiri</dc:creator>
  <cp:lastModifiedBy>SUBRT Jiri</cp:lastModifiedBy>
  <cp:revision>5</cp:revision>
  <dcterms:created xsi:type="dcterms:W3CDTF">2022-04-14T08:56:03Z</dcterms:created>
  <dcterms:modified xsi:type="dcterms:W3CDTF">2022-04-15T13:44:11Z</dcterms:modified>
</cp:coreProperties>
</file>