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2"/>
  </p:normalViewPr>
  <p:slideViewPr>
    <p:cSldViewPr snapToGrid="0" snapToObjects="1">
      <p:cViewPr>
        <p:scale>
          <a:sx n="89" d="100"/>
          <a:sy n="89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460C-ABF3-7240-8194-9CFFAF8CF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5364D-5E44-0A45-8F15-2E44EC76F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AA385-66DC-AD48-B88D-9E6D81C0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B2EF-DB08-C84E-9ACF-6EAACFFEC9B7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1ECC1-42B7-3746-999E-D50FA4BA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86F9A-7B43-4C49-A7D4-68EA51B9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9CD8-C04D-9943-BD15-13172572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2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A499-C54F-AC42-8D43-B3A57D726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ABA64-ADD1-D24C-8928-49C5FEEC8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9E79F-0F34-1643-BB1B-6E278906B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B2EF-DB08-C84E-9ACF-6EAACFFEC9B7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F55D8-4C88-324D-BC8E-EB0A2927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43012-ED47-1549-A166-FDA16595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9CD8-C04D-9943-BD15-13172572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77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4B3DC6-142C-754A-86A8-44C9E3AEE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E597F-2380-D040-A170-0CDB8946B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EE953-393F-1E4C-9E00-517BAF4D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B2EF-DB08-C84E-9ACF-6EAACFFEC9B7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506E3-947A-3644-BF8D-099F4BE2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0B1AA-1EE3-9E4E-BF85-27693094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9CD8-C04D-9943-BD15-13172572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8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064E-9B30-D045-B939-4E33A581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92A02-53A1-D747-8C05-C0CE492CB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0294-5DF2-7D40-A15D-A8F62B47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B2EF-DB08-C84E-9ACF-6EAACFFEC9B7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D42C4-3371-CB44-824E-0BA08306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3D96B-58CF-E141-A1D1-81C15783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9CD8-C04D-9943-BD15-13172572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2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4576E-1694-3E47-9E37-03A603C2B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50FA0-6822-4E4D-ACC1-AC0CD6DD0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25801-EF87-B644-A2F7-C6E12358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B2EF-DB08-C84E-9ACF-6EAACFFEC9B7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0DAC4-792C-E54D-8EB6-C5050476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D5436-089D-B74A-9806-1310BE95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9CD8-C04D-9943-BD15-13172572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5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4DECB-2AB5-9241-8898-DB6664B9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BCB45-E87A-2641-B56D-9D2A0A1FA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E5496-63C1-C244-ACC1-7D9768263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D8025-8F75-3044-993F-2EDFA6CD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B2EF-DB08-C84E-9ACF-6EAACFFEC9B7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8B991-7CE2-3C43-80A1-E209096F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7AA8D-1E4D-4A44-A385-392DABFB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9CD8-C04D-9943-BD15-13172572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9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264F5-046B-204F-BE13-0A69F7D3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A1FF6-1CC1-3E47-B9D1-97A2F48AF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B5C77-75CC-564A-B9C4-727A210F1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3CFBA-72AF-EE4E-BD5F-29327331D2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238DF-E1F0-D243-9DE3-BF91755CD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62547D-B7EB-AF4D-9266-5082C3EA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B2EF-DB08-C84E-9ACF-6EAACFFEC9B7}" type="datetimeFigureOut">
              <a:rPr lang="en-US" smtClean="0"/>
              <a:t>4/18/22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FF14B-EB5B-1642-8873-94911B5CB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C3D84-1436-7C4E-9D6A-4CAAABA64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9CD8-C04D-9943-BD15-13172572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1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6DB5-587B-AB4A-8626-F5022889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0F268-83BC-8A4C-B928-5FFD07BD6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B2EF-DB08-C84E-9ACF-6EAACFFEC9B7}" type="datetimeFigureOut">
              <a:rPr lang="en-US" smtClean="0"/>
              <a:t>4/18/22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39E05-F6DA-8843-9026-F5CBB5C3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DE024-0C0C-8346-B7E8-E867F19A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9CD8-C04D-9943-BD15-13172572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4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E9AF4-D783-AB4D-A92D-8019DBE9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B2EF-DB08-C84E-9ACF-6EAACFFEC9B7}" type="datetimeFigureOut">
              <a:rPr lang="en-US" smtClean="0"/>
              <a:t>4/18/22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9CA999-4B20-E946-A30C-AADBBFCE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946CA-8E06-CE4B-8169-D4135052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9CD8-C04D-9943-BD15-13172572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3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965F-76D5-A04D-AD63-713461FC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CDF31-6EDF-9C4E-BD3C-FEDB60BBF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7561C-1CA0-AA42-9980-CE8710C17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96A7F-D595-D944-9940-C6F8D447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B2EF-DB08-C84E-9ACF-6EAACFFEC9B7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CA460-D2B8-8B45-BD91-F9218AA3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2E674-D0DD-AF4C-8643-B692A062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9CD8-C04D-9943-BD15-13172572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0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D19A-F6E8-CA46-8AE6-C0FB65DC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A07EF-0B28-3447-9F77-59DBC9366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C7A1C-AB3E-2F40-A32D-93915B418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03888-F07B-364E-860D-9D3D5398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B2EF-DB08-C84E-9ACF-6EAACFFEC9B7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E3964-381D-5F48-9792-527D1E14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FC462-7548-7346-AB99-C13D3A2D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9CD8-C04D-9943-BD15-13172572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5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038B4-DEA9-2A40-8FDE-F6A73CA5B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F4087-BF37-4447-9A32-1D737DC3F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A39DD-F9A5-5643-B623-D1B7B9583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4B2EF-DB08-C84E-9ACF-6EAACFFEC9B7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01255-A0A2-DD48-A751-AC013739A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59218-3DA1-254E-9F67-F07F867EF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9CD8-C04D-9943-BD15-13172572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9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175234D-A82C-CF40-828F-573666D02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799" cy="685800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FD09584E-E4DB-5943-8F36-D9C120C97B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531"/>
          <a:stretch/>
        </p:blipFill>
        <p:spPr>
          <a:xfrm>
            <a:off x="609601" y="0"/>
            <a:ext cx="608647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96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SUBRT Jiri</dc:creator>
  <cp:lastModifiedBy>SUBRT Jiri</cp:lastModifiedBy>
  <cp:revision>1</cp:revision>
  <dcterms:created xsi:type="dcterms:W3CDTF">2022-04-18T11:43:51Z</dcterms:created>
  <dcterms:modified xsi:type="dcterms:W3CDTF">2022-04-18T11:55:17Z</dcterms:modified>
</cp:coreProperties>
</file>