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3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6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76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321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763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15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91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62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0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6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7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</vt:lpstr>
      <vt:lpstr>Banded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20</cp:revision>
  <dcterms:created xsi:type="dcterms:W3CDTF">2023-01-25T14:36:48Z</dcterms:created>
  <dcterms:modified xsi:type="dcterms:W3CDTF">2023-01-25T14:44:08Z</dcterms:modified>
</cp:coreProperties>
</file>