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6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63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85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21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3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94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87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7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2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55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632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947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Corbel</vt:lpstr>
      <vt:lpstr>Basis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21</cp:revision>
  <dcterms:created xsi:type="dcterms:W3CDTF">2023-01-25T14:36:48Z</dcterms:created>
  <dcterms:modified xsi:type="dcterms:W3CDTF">2023-01-25T14:44:26Z</dcterms:modified>
</cp:coreProperties>
</file>