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16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682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3462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048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667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6234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237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488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817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193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663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8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153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828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121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64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138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174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Trebuchet MS</vt:lpstr>
      <vt:lpstr>Berlin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22</cp:revision>
  <dcterms:created xsi:type="dcterms:W3CDTF">2023-01-25T14:36:48Z</dcterms:created>
  <dcterms:modified xsi:type="dcterms:W3CDTF">2023-01-25T14:44:53Z</dcterms:modified>
</cp:coreProperties>
</file>