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21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306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2248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5774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5740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5865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8220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19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927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970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96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774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660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090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516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751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847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3101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Celestial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23</cp:revision>
  <dcterms:created xsi:type="dcterms:W3CDTF">2023-01-25T14:36:48Z</dcterms:created>
  <dcterms:modified xsi:type="dcterms:W3CDTF">2023-01-25T14:45:21Z</dcterms:modified>
</cp:coreProperties>
</file>