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378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93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94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308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3767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565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1357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9600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0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09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856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43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241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8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668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93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63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598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Tw Cen MT</vt:lpstr>
      <vt:lpstr>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24</cp:revision>
  <dcterms:created xsi:type="dcterms:W3CDTF">2023-01-25T14:36:48Z</dcterms:created>
  <dcterms:modified xsi:type="dcterms:W3CDTF">2023-01-25T14:45:46Z</dcterms:modified>
</cp:coreProperties>
</file>