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77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64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465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19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108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33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57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2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8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1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23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7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2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95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80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289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9772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Bookman Old Style</vt:lpstr>
      <vt:lpstr>Rockwell</vt:lpstr>
      <vt:lpstr>Damask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26</cp:revision>
  <dcterms:created xsi:type="dcterms:W3CDTF">2023-01-25T14:36:48Z</dcterms:created>
  <dcterms:modified xsi:type="dcterms:W3CDTF">2023-01-25T14:46:02Z</dcterms:modified>
</cp:coreProperties>
</file>