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620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9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3522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2573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47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4672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968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417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542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3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13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03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058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71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59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6293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Corbel</vt:lpstr>
      <vt:lpstr>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27</cp:revision>
  <dcterms:created xsi:type="dcterms:W3CDTF">2023-01-25T14:36:48Z</dcterms:created>
  <dcterms:modified xsi:type="dcterms:W3CDTF">2023-01-25T14:46:14Z</dcterms:modified>
</cp:coreProperties>
</file>