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3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3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4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629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19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97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5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9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55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41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2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38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79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166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69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38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6</cp:revision>
  <dcterms:created xsi:type="dcterms:W3CDTF">2023-01-25T14:36:48Z</dcterms:created>
  <dcterms:modified xsi:type="dcterms:W3CDTF">2023-01-25T14:41:09Z</dcterms:modified>
</cp:coreProperties>
</file>