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646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569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94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876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59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655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571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359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737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080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77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591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Corbel</vt:lpstr>
      <vt:lpstr>Wingdings 2</vt:lpstr>
      <vt:lpstr>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30</cp:revision>
  <dcterms:created xsi:type="dcterms:W3CDTF">2023-01-25T14:36:48Z</dcterms:created>
  <dcterms:modified xsi:type="dcterms:W3CDTF">2023-01-25T14:47:05Z</dcterms:modified>
</cp:coreProperties>
</file>