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60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746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5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387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49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444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350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882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728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877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4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11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Tw Cen MT</vt:lpstr>
      <vt:lpstr>Tw Cen MT Condensed</vt:lpstr>
      <vt:lpstr>Wingdings 3</vt:lpstr>
      <vt:lpstr>Integral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8</cp:revision>
  <dcterms:created xsi:type="dcterms:W3CDTF">2023-01-25T14:36:48Z</dcterms:created>
  <dcterms:modified xsi:type="dcterms:W3CDTF">2023-01-25T14:41:27Z</dcterms:modified>
</cp:coreProperties>
</file>