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692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26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335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70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432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218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982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188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307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070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80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29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03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7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4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297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7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401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9</cp:revision>
  <dcterms:created xsi:type="dcterms:W3CDTF">2023-01-25T14:36:48Z</dcterms:created>
  <dcterms:modified xsi:type="dcterms:W3CDTF">2023-01-25T14:41:24Z</dcterms:modified>
</cp:coreProperties>
</file>