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300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612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058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12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6769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842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4208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1149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68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61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819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012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792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273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868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537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615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443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Ion Boardroom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10</cp:revision>
  <dcterms:created xsi:type="dcterms:W3CDTF">2023-01-25T14:36:48Z</dcterms:created>
  <dcterms:modified xsi:type="dcterms:W3CDTF">2023-01-25T14:41:21Z</dcterms:modified>
</cp:coreProperties>
</file>