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5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671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52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3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44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4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976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103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86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9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137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MS Shell Dlg 2</vt:lpstr>
      <vt:lpstr>Wingdings</vt:lpstr>
      <vt:lpstr>Wingdings 3</vt:lpstr>
      <vt:lpstr>Madison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31</cp:revision>
  <dcterms:created xsi:type="dcterms:W3CDTF">2023-01-25T14:36:48Z</dcterms:created>
  <dcterms:modified xsi:type="dcterms:W3CDTF">2023-01-25T14:47:25Z</dcterms:modified>
</cp:coreProperties>
</file>