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82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3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585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43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54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269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611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035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28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82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856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35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306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935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34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486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07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29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Impact</vt:lpstr>
      <vt:lpstr>Main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32</cp:revision>
  <dcterms:created xsi:type="dcterms:W3CDTF">2023-01-25T14:36:48Z</dcterms:created>
  <dcterms:modified xsi:type="dcterms:W3CDTF">2023-01-25T14:47:41Z</dcterms:modified>
</cp:coreProperties>
</file>