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0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6693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56816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4645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07546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78956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1668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92309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735283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3337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3644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8430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65605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6573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2123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8779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21240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2166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497532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71" r:id="rId1"/>
    <p:sldLayoutId id="2147484072" r:id="rId2"/>
    <p:sldLayoutId id="2147484073" r:id="rId3"/>
    <p:sldLayoutId id="2147484074" r:id="rId4"/>
    <p:sldLayoutId id="2147484075" r:id="rId5"/>
    <p:sldLayoutId id="2147484076" r:id="rId6"/>
    <p:sldLayoutId id="2147484077" r:id="rId7"/>
    <p:sldLayoutId id="2147484078" r:id="rId8"/>
    <p:sldLayoutId id="2147484079" r:id="rId9"/>
    <p:sldLayoutId id="2147484080" r:id="rId10"/>
    <p:sldLayoutId id="2147484081" r:id="rId11"/>
    <p:sldLayoutId id="2147484082" r:id="rId12"/>
    <p:sldLayoutId id="2147484083" r:id="rId13"/>
    <p:sldLayoutId id="2147484084" r:id="rId14"/>
    <p:sldLayoutId id="2147484085" r:id="rId15"/>
    <p:sldLayoutId id="2147484086" r:id="rId16"/>
    <p:sldLayoutId id="214748408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7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Century Gothic</vt:lpstr>
      <vt:lpstr>Mesh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jiriklimes920@gmail.com</dc:creator>
  <cp:lastModifiedBy>jiriklimes920@gmail.com</cp:lastModifiedBy>
  <cp:revision>33</cp:revision>
  <dcterms:created xsi:type="dcterms:W3CDTF">2023-01-25T14:36:48Z</dcterms:created>
  <dcterms:modified xsi:type="dcterms:W3CDTF">2023-01-25T14:47:49Z</dcterms:modified>
</cp:coreProperties>
</file>