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3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429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0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1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344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7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05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5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65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21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58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66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783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34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11</cp:revision>
  <dcterms:created xsi:type="dcterms:W3CDTF">2023-01-25T14:36:48Z</dcterms:created>
  <dcterms:modified xsi:type="dcterms:W3CDTF">2023-01-25T14:41:18Z</dcterms:modified>
</cp:coreProperties>
</file>