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0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960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713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4307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8842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7654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0214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7605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9263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321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834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647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067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05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965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22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770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398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314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  <p:sldLayoutId id="2147484112" r:id="rId12"/>
    <p:sldLayoutId id="2147484113" r:id="rId13"/>
    <p:sldLayoutId id="2147484114" r:id="rId14"/>
    <p:sldLayoutId id="2147484115" r:id="rId15"/>
    <p:sldLayoutId id="2147484116" r:id="rId16"/>
    <p:sldLayoutId id="21474841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Corbel</vt:lpstr>
      <vt:lpstr>Parallax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jiriklimes920@gmail.com</dc:creator>
  <cp:lastModifiedBy>jiriklimes920@gmail.com</cp:lastModifiedBy>
  <cp:revision>35</cp:revision>
  <dcterms:created xsi:type="dcterms:W3CDTF">2023-01-25T14:36:48Z</dcterms:created>
  <dcterms:modified xsi:type="dcterms:W3CDTF">2023-01-25T14:48:29Z</dcterms:modified>
</cp:coreProperties>
</file>