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6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54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1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90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0977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90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790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270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1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549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92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36</cp:revision>
  <dcterms:created xsi:type="dcterms:W3CDTF">2023-01-25T14:36:48Z</dcterms:created>
  <dcterms:modified xsi:type="dcterms:W3CDTF">2023-01-25T14:48:47Z</dcterms:modified>
</cp:coreProperties>
</file>