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31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043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590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411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130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425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138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340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152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427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709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27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230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562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9588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37</cp:revision>
  <dcterms:created xsi:type="dcterms:W3CDTF">2023-01-25T14:36:48Z</dcterms:created>
  <dcterms:modified xsi:type="dcterms:W3CDTF">2023-01-25T14:49:00Z</dcterms:modified>
</cp:coreProperties>
</file>