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5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0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212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641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039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412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804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1646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283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751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422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063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345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91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244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315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262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059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5311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  <p:sldLayoutId id="2147484157" r:id="rId12"/>
    <p:sldLayoutId id="2147484158" r:id="rId13"/>
    <p:sldLayoutId id="2147484159" r:id="rId14"/>
    <p:sldLayoutId id="2147484160" r:id="rId15"/>
    <p:sldLayoutId id="2147484161" r:id="rId16"/>
    <p:sldLayoutId id="21474841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Calisto MT</vt:lpstr>
      <vt:lpstr>Wingdings 2</vt:lpstr>
      <vt:lpstr>Slate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38</cp:revision>
  <dcterms:created xsi:type="dcterms:W3CDTF">2023-01-25T14:36:48Z</dcterms:created>
  <dcterms:modified xsi:type="dcterms:W3CDTF">2023-01-25T14:49:13Z</dcterms:modified>
</cp:coreProperties>
</file>