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3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342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228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2915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140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1873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300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3037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1098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171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406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756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714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086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272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543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6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79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4564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  <p:sldLayoutId id="2147484175" r:id="rId12"/>
    <p:sldLayoutId id="2147484176" r:id="rId13"/>
    <p:sldLayoutId id="2147484177" r:id="rId14"/>
    <p:sldLayoutId id="2147484178" r:id="rId15"/>
    <p:sldLayoutId id="2147484179" r:id="rId16"/>
    <p:sldLayoutId id="214748418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Century Gothic</vt:lpstr>
      <vt:lpstr>Vapor Trail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39</cp:revision>
  <dcterms:created xsi:type="dcterms:W3CDTF">2023-01-25T14:36:48Z</dcterms:created>
  <dcterms:modified xsi:type="dcterms:W3CDTF">2023-01-25T14:49:27Z</dcterms:modified>
</cp:coreProperties>
</file>