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27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580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925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6370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47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2383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2908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713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499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624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093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028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419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207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243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306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1EAF-E665-45E7-B8F8-AD64B7869565}" type="datetimeFigureOut">
              <a:rPr lang="cs-CZ" smtClean="0"/>
              <a:t>25.01.2023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1CF8A9-62E5-4F1E-B9BB-90FB9BD09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932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Wisp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jiriklimes920@gmail.com</dc:creator>
  <cp:lastModifiedBy>jiriklimes920@gmail.com</cp:lastModifiedBy>
  <cp:revision>18</cp:revision>
  <dcterms:created xsi:type="dcterms:W3CDTF">2023-01-25T14:36:48Z</dcterms:created>
  <dcterms:modified xsi:type="dcterms:W3CDTF">2023-01-25T14:43:40Z</dcterms:modified>
</cp:coreProperties>
</file>