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1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613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710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276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193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cs-CZ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805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557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771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67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647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783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397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547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Rockwell</vt:lpstr>
      <vt:lpstr>Rockwell Condensed</vt:lpstr>
      <vt:lpstr>Wingdings</vt:lpstr>
      <vt:lpstr>Wood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40</cp:revision>
  <dcterms:created xsi:type="dcterms:W3CDTF">2023-01-25T14:36:48Z</dcterms:created>
  <dcterms:modified xsi:type="dcterms:W3CDTF">2023-01-25T14:49:42Z</dcterms:modified>
</cp:coreProperties>
</file>