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6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8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64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754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895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6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230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3528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6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43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6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573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1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77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2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1666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75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Globální oteplování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Zdroje, důsledky a řešení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Podpora výstavby OZE v ČR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Zelené dotace a pobídky.</a:t>
            </a:r>
          </a:p>
          <a:p>
            <a:r>
              <a:t>Zákon o podpoře OZE.</a:t>
            </a:r>
          </a:p>
          <a:p>
            <a:r>
              <a:t>Spolufinancování projektů EU.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Příklady úspěšných projektů OZE v ČR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Fotovoltaické elektrárny na střechách budov.</a:t>
            </a:r>
          </a:p>
          <a:p>
            <a:r>
              <a:t>Větrné elektrárny na venkově.</a:t>
            </a:r>
          </a:p>
          <a:p>
            <a:r>
              <a:t>Tepelné solární systémy pro vytápění budov.</a:t>
            </a:r>
          </a:p>
          <a:p>
            <a:r>
              <a:t>Bioplynové stanice zpracovávající bioodpady.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Trendy v oboru OZE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Využití baterií k akumulaci energie.</a:t>
            </a:r>
          </a:p>
          <a:p>
            <a:r>
              <a:t>Smart grid (inteligentní distribuční sítě).</a:t>
            </a:r>
          </a:p>
          <a:p>
            <a:r>
              <a:t>Využití virtuálního hospodářství (propojení OZE, spotřebitelů a výrobců).</a:t>
            </a:r>
          </a:p>
          <a:p>
            <a:r>
              <a:t>Decentralizace výroby elektřiny (malé vodní elektrárny, solární panely).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Výhody využití OZE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Nižší emise skleníkových plynů.</a:t>
            </a:r>
          </a:p>
          <a:p>
            <a:r>
              <a:t>Nižší závislost na ropě a plynu.</a:t>
            </a:r>
          </a:p>
          <a:p>
            <a:r>
              <a:t>Snížení cen elektřiny.</a:t>
            </a:r>
          </a:p>
          <a:p>
            <a:r>
              <a:t>Zvýšení bezpečnosti dodávek energie.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Rizika využití OZE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Klimatické změny a jejich dopady na výrobu energie (sucho, vichřice).</a:t>
            </a:r>
          </a:p>
          <a:p>
            <a:r>
              <a:t>Technické riziko (poruchy větrných a solárních elektráren).</a:t>
            </a:r>
          </a:p>
          <a:p>
            <a:r>
              <a:t>Ekonomické riziko (vysoké náklady na výstavbu).</a:t>
            </a:r>
          </a:p>
          <a:p>
            <a:r>
              <a:t>Politické riziko (nejistá podpora vlád a EU).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Závěr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Globální oteplování je vážným problémem, který vyžaduje okamžité jednání.</a:t>
            </a:r>
          </a:p>
          <a:p>
            <a:r>
              <a:t>Je nutné bojovat proti změnám klimatu a snižovat emise skleníkových plynů.</a:t>
            </a:r>
          </a:p>
          <a:p>
            <a:r>
              <a:t>OZE představuje cestu ke zdravějšímu a udržitelnějšímu světu.</a:t>
            </a:r>
          </a:p>
          <a:p>
            <a:r>
              <a:t>Každý jednotlivec může přispět k boji proti globálnímu oteplování svým chováním a volbami.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 je to globální oteplování?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Globální oteplování je stoupání průměrné teploty Země v posledních desetiletích.</a:t>
            </a:r>
          </a:p>
          <a:p>
            <a:r>
              <a:t>Je způsobeno nahromaděním skleníkových plynů v atmosféře, především oxidu uhličitého.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Zdroje emisí skleníkových plynů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Spalování fosilních paliv (ropa, plyn, uhlí) pro výrobu elektřiny a dopravu.</a:t>
            </a:r>
          </a:p>
          <a:p>
            <a:r>
              <a:t>Průmyslová výroba a zemědělství.</a:t>
            </a:r>
          </a:p>
          <a:p>
            <a:r>
              <a:t>Lesnictví (odlesňování a spalování dřeva).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Důsledky globálního oteplování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Změny klimatu (sucha, záplavy, bouře).</a:t>
            </a:r>
          </a:p>
          <a:p>
            <a:r>
              <a:t>Ohrožení biodiverzity (vymírání druhů).</a:t>
            </a:r>
          </a:p>
          <a:p>
            <a:r>
              <a:t>Znehodnocení zdrojů (sucho vodních zdrojů, kyslíkový deficit v mořích).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Zdroje emisí skleníkových plynů v ČR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Topeniště (domácnosti a průmysl).</a:t>
            </a:r>
          </a:p>
          <a:p>
            <a:r>
              <a:t>Doprava.</a:t>
            </a:r>
          </a:p>
          <a:p>
            <a:r>
              <a:t>Průmyslová výroba.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Národní a mezinárodní dohody o ochraně klimatu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Kyotský protokol (1997).</a:t>
            </a:r>
          </a:p>
          <a:p>
            <a:r>
              <a:t>Paris Agreement (2015).</a:t>
            </a:r>
          </a:p>
          <a:p>
            <a:r>
              <a:t>Cíle EU pro rok 2030 (snížení emisí skleníkových plynů a zvýšení podílu OZE).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Opatření v ČR ke snížení emisí skleníkových plynů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Zelená úsporám (podpora OZE a úsporných opatření pro domácnosti a průmysl).</a:t>
            </a:r>
          </a:p>
          <a:p>
            <a:r>
              <a:t>Emisní povolenky (omezování emisí skleníkových plynů u průmyslových podniků).</a:t>
            </a:r>
          </a:p>
          <a:p>
            <a:r>
              <a:t>Národní akční plán (plán boje proti změnám klimatu).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jednotlivce v boji proti globálnímu oteplování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Úsporné chování (šetrnost k energiím a vodě, recyklace).</a:t>
            </a:r>
          </a:p>
          <a:p>
            <a:r>
              <a:t>Volba ekologické dopravy (jízda na kole, veřejná doprava, elektromobily).</a:t>
            </a:r>
          </a:p>
          <a:p>
            <a:r>
              <a:t>Konzumace zodpovědně (nákup lokálních potravin, odmítání plastů).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Využití obnovitelných zdrojů energie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Slunce (fotovoltaické elektrárny, tepelné solární systémy).</a:t>
            </a:r>
          </a:p>
          <a:p>
            <a:r>
              <a:t>Vítr (větrné elektrárny).</a:t>
            </a:r>
          </a:p>
          <a:p>
            <a:r>
              <a:t>Voda (vodní elektrárny).</a:t>
            </a:r>
          </a:p>
          <a:p>
            <a:r>
              <a:t>Biomasa (spalování odpadů a dřeva).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33</cp:revision>
  <dcterms:created xsi:type="dcterms:W3CDTF">2023-01-25T14:36:48Z</dcterms:created>
  <dcterms:modified xsi:type="dcterms:W3CDTF">2023-01-25T14:47:49Z</dcterms:modified>
</cp:coreProperties>
</file>